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6"/>
  </p:notesMasterIdLst>
  <p:sldIdLst>
    <p:sldId id="262" r:id="rId2"/>
    <p:sldId id="287" r:id="rId3"/>
    <p:sldId id="263" r:id="rId4"/>
    <p:sldId id="283" r:id="rId5"/>
    <p:sldId id="286" r:id="rId6"/>
    <p:sldId id="266" r:id="rId7"/>
    <p:sldId id="270" r:id="rId8"/>
    <p:sldId id="272" r:id="rId9"/>
    <p:sldId id="274" r:id="rId10"/>
    <p:sldId id="269" r:id="rId11"/>
    <p:sldId id="268" r:id="rId12"/>
    <p:sldId id="277" r:id="rId13"/>
    <p:sldId id="282" r:id="rId14"/>
    <p:sldId id="285" r:id="rId15"/>
  </p:sldIdLst>
  <p:sldSz cx="9144000" cy="6858000" type="screen4x3"/>
  <p:notesSz cx="6858000" cy="9144000"/>
  <p:embeddedFontLst>
    <p:embeddedFont>
      <p:font typeface="나눔바른고딕" panose="020B0600000101010101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83" autoAdjust="0"/>
    <p:restoredTop sz="94658" autoAdjust="0"/>
  </p:normalViewPr>
  <p:slideViewPr>
    <p:cSldViewPr>
      <p:cViewPr varScale="1">
        <p:scale>
          <a:sx n="79" d="100"/>
          <a:sy n="79" d="100"/>
        </p:scale>
        <p:origin x="-128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08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F354C-985F-48D7-B2BB-1B1A61EADE86}" type="datetimeFigureOut">
              <a:rPr lang="ko-KR" altLang="en-US" smtClean="0"/>
              <a:pPr/>
              <a:t>2016-07-01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AA0C64-249E-4EB0-B01A-2ED4EE4EA8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690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AA0C64-249E-4EB0-B01A-2ED4EE4EA84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61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979712" y="2204864"/>
            <a:ext cx="4966320" cy="1010543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979712" y="4509120"/>
            <a:ext cx="4968552" cy="112968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grpSp>
        <p:nvGrpSpPr>
          <p:cNvPr id="7" name="그룹 6"/>
          <p:cNvGrpSpPr/>
          <p:nvPr userDrawn="1"/>
        </p:nvGrpSpPr>
        <p:grpSpPr>
          <a:xfrm>
            <a:off x="8388424" y="0"/>
            <a:ext cx="432048" cy="663079"/>
            <a:chOff x="8172400" y="0"/>
            <a:chExt cx="432048" cy="663079"/>
          </a:xfrm>
        </p:grpSpPr>
        <p:sp>
          <p:nvSpPr>
            <p:cNvPr id="8" name="직사각형 7"/>
            <p:cNvSpPr/>
            <p:nvPr/>
          </p:nvSpPr>
          <p:spPr>
            <a:xfrm>
              <a:off x="8172400" y="0"/>
              <a:ext cx="144016" cy="6630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8316416" y="0"/>
              <a:ext cx="144016" cy="6630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8460432" y="0"/>
              <a:ext cx="144016" cy="6630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1" name="TextBox 10"/>
          <p:cNvSpPr txBox="1"/>
          <p:nvPr userDrawn="1"/>
        </p:nvSpPr>
        <p:spPr>
          <a:xfrm>
            <a:off x="2195736" y="1756083"/>
            <a:ext cx="460851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/ Team Project</a:t>
            </a:r>
            <a:r>
              <a:rPr lang="ko-KR" altLang="en-US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  </a:t>
            </a:r>
            <a:r>
              <a:rPr lang="en-US" altLang="ko-KR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KIWI</a:t>
            </a:r>
            <a:r>
              <a:rPr lang="ko-KR" altLang="en-US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 </a:t>
            </a:r>
            <a:r>
              <a:rPr lang="en-US" altLang="ko-KR" sz="1500" b="1" spc="-150" dirty="0" smtClean="0">
                <a:solidFill>
                  <a:schemeClr val="accent1"/>
                </a:solidFill>
                <a:latin typeface="+mj-lt"/>
                <a:ea typeface="나눔바른고딕" pitchFamily="50" charset="-127"/>
              </a:rPr>
              <a:t>/</a:t>
            </a:r>
            <a:endParaRPr lang="ko-KR" altLang="en-US" sz="1500" b="1" spc="-150" dirty="0">
              <a:solidFill>
                <a:schemeClr val="accent1"/>
              </a:solidFill>
              <a:latin typeface="+mj-lt"/>
              <a:ea typeface="나눔바른고딕" pitchFamily="50" charset="-127"/>
            </a:endParaRP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3114092" y="4293096"/>
            <a:ext cx="2915816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276256" y="5805264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 userDrawn="1"/>
        </p:nvSpPr>
        <p:spPr>
          <a:xfrm>
            <a:off x="450328" y="560874"/>
            <a:ext cx="19614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spc="-150" dirty="0" smtClean="0">
                <a:solidFill>
                  <a:schemeClr val="accent5"/>
                </a:solidFill>
                <a:latin typeface="+mj-lt"/>
                <a:ea typeface="나눔바른고딕" pitchFamily="50" charset="-127"/>
              </a:rPr>
              <a:t>Contents</a:t>
            </a:r>
          </a:p>
        </p:txBody>
      </p:sp>
      <p:grpSp>
        <p:nvGrpSpPr>
          <p:cNvPr id="16" name="그룹 15"/>
          <p:cNvGrpSpPr/>
          <p:nvPr userDrawn="1"/>
        </p:nvGrpSpPr>
        <p:grpSpPr>
          <a:xfrm>
            <a:off x="8388424" y="0"/>
            <a:ext cx="432048" cy="663079"/>
            <a:chOff x="8172400" y="0"/>
            <a:chExt cx="432048" cy="663079"/>
          </a:xfrm>
        </p:grpSpPr>
        <p:sp>
          <p:nvSpPr>
            <p:cNvPr id="21" name="직사각형 20"/>
            <p:cNvSpPr/>
            <p:nvPr/>
          </p:nvSpPr>
          <p:spPr>
            <a:xfrm>
              <a:off x="8172400" y="0"/>
              <a:ext cx="144016" cy="6630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316416" y="0"/>
              <a:ext cx="144016" cy="6630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8460432" y="0"/>
              <a:ext cx="144016" cy="6630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텍스트 개체 틀 12"/>
          <p:cNvSpPr>
            <a:spLocks noGrp="1"/>
          </p:cNvSpPr>
          <p:nvPr>
            <p:ph type="body" sz="quarter" idx="13" hasCustomPrompt="1"/>
          </p:nvPr>
        </p:nvSpPr>
        <p:spPr>
          <a:xfrm>
            <a:off x="3276256" y="5436692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24" name="직선 연결선 23"/>
          <p:cNvCxnSpPr/>
          <p:nvPr userDrawn="1"/>
        </p:nvCxnSpPr>
        <p:spPr>
          <a:xfrm>
            <a:off x="3275856" y="5381748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12"/>
          <p:cNvSpPr>
            <a:spLocks noGrp="1"/>
          </p:cNvSpPr>
          <p:nvPr>
            <p:ph type="body" sz="quarter" idx="14" hasCustomPrompt="1"/>
          </p:nvPr>
        </p:nvSpPr>
        <p:spPr>
          <a:xfrm>
            <a:off x="3275856" y="5013176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26" name="직선 연결선 25"/>
          <p:cNvCxnSpPr/>
          <p:nvPr userDrawn="1"/>
        </p:nvCxnSpPr>
        <p:spPr>
          <a:xfrm>
            <a:off x="3275856" y="4949700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개체 틀 12"/>
          <p:cNvSpPr>
            <a:spLocks noGrp="1"/>
          </p:cNvSpPr>
          <p:nvPr>
            <p:ph type="body" sz="quarter" idx="15" hasCustomPrompt="1"/>
          </p:nvPr>
        </p:nvSpPr>
        <p:spPr>
          <a:xfrm>
            <a:off x="3275856" y="4581128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28" name="직선 연결선 27"/>
          <p:cNvCxnSpPr/>
          <p:nvPr userDrawn="1"/>
        </p:nvCxnSpPr>
        <p:spPr>
          <a:xfrm>
            <a:off x="3275856" y="4517652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텍스트 개체 틀 12"/>
          <p:cNvSpPr>
            <a:spLocks noGrp="1"/>
          </p:cNvSpPr>
          <p:nvPr>
            <p:ph type="body" sz="quarter" idx="16" hasCustomPrompt="1"/>
          </p:nvPr>
        </p:nvSpPr>
        <p:spPr>
          <a:xfrm>
            <a:off x="3275856" y="4149080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30" name="직선 연결선 29"/>
          <p:cNvCxnSpPr/>
          <p:nvPr userDrawn="1"/>
        </p:nvCxnSpPr>
        <p:spPr>
          <a:xfrm>
            <a:off x="3275856" y="4085604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12"/>
          <p:cNvSpPr>
            <a:spLocks noGrp="1"/>
          </p:cNvSpPr>
          <p:nvPr>
            <p:ph type="body" sz="quarter" idx="17" hasCustomPrompt="1"/>
          </p:nvPr>
        </p:nvSpPr>
        <p:spPr>
          <a:xfrm>
            <a:off x="3275856" y="3717032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34" name="직선 연결선 33"/>
          <p:cNvCxnSpPr/>
          <p:nvPr userDrawn="1"/>
        </p:nvCxnSpPr>
        <p:spPr>
          <a:xfrm>
            <a:off x="3276256" y="3645024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텍스트 개체 틀 12"/>
          <p:cNvSpPr>
            <a:spLocks noGrp="1"/>
          </p:cNvSpPr>
          <p:nvPr>
            <p:ph type="body" sz="quarter" idx="18" hasCustomPrompt="1"/>
          </p:nvPr>
        </p:nvSpPr>
        <p:spPr>
          <a:xfrm>
            <a:off x="3276256" y="3276452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3275856" y="3221508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텍스트 개체 틀 12"/>
          <p:cNvSpPr>
            <a:spLocks noGrp="1"/>
          </p:cNvSpPr>
          <p:nvPr>
            <p:ph type="body" sz="quarter" idx="19" hasCustomPrompt="1"/>
          </p:nvPr>
        </p:nvSpPr>
        <p:spPr>
          <a:xfrm>
            <a:off x="3275856" y="2852936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38" name="직선 연결선 37"/>
          <p:cNvCxnSpPr/>
          <p:nvPr userDrawn="1"/>
        </p:nvCxnSpPr>
        <p:spPr>
          <a:xfrm>
            <a:off x="3275856" y="2789460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12"/>
          <p:cNvSpPr>
            <a:spLocks noGrp="1"/>
          </p:cNvSpPr>
          <p:nvPr>
            <p:ph type="body" sz="quarter" idx="20" hasCustomPrompt="1"/>
          </p:nvPr>
        </p:nvSpPr>
        <p:spPr>
          <a:xfrm>
            <a:off x="3275856" y="2420888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40" name="직선 연결선 39"/>
          <p:cNvCxnSpPr/>
          <p:nvPr userDrawn="1"/>
        </p:nvCxnSpPr>
        <p:spPr>
          <a:xfrm>
            <a:off x="3275856" y="2357412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텍스트 개체 틀 12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56" y="1988840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42" name="직선 연결선 41"/>
          <p:cNvCxnSpPr/>
          <p:nvPr userDrawn="1"/>
        </p:nvCxnSpPr>
        <p:spPr>
          <a:xfrm>
            <a:off x="3275856" y="1925364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텍스트 개체 틀 12"/>
          <p:cNvSpPr>
            <a:spLocks noGrp="1"/>
          </p:cNvSpPr>
          <p:nvPr>
            <p:ph type="body" sz="quarter" idx="22" hasCustomPrompt="1"/>
          </p:nvPr>
        </p:nvSpPr>
        <p:spPr>
          <a:xfrm>
            <a:off x="3275856" y="1556792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4" name="텍스트 개체 틀 12"/>
          <p:cNvSpPr>
            <a:spLocks noGrp="1"/>
          </p:cNvSpPr>
          <p:nvPr>
            <p:ph type="body" sz="quarter" idx="23" hasCustomPrompt="1"/>
          </p:nvPr>
        </p:nvSpPr>
        <p:spPr>
          <a:xfrm>
            <a:off x="3275856" y="1124744"/>
            <a:ext cx="5867744" cy="359519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ko-KR" dirty="0" smtClean="0"/>
              <a:t>1. </a:t>
            </a:r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45" name="직선 연결선 44"/>
          <p:cNvCxnSpPr/>
          <p:nvPr userDrawn="1"/>
        </p:nvCxnSpPr>
        <p:spPr>
          <a:xfrm>
            <a:off x="3275856" y="1484784"/>
            <a:ext cx="5868000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810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804248" y="6669360"/>
            <a:ext cx="1656184" cy="188640"/>
          </a:xfrm>
        </p:spPr>
        <p:txBody>
          <a:bodyPr/>
          <a:lstStyle/>
          <a:p>
            <a:r>
              <a:rPr lang="en-US" altLang="ko-KR" dirty="0" smtClean="0"/>
              <a:t>/Team Project  KIWI/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244408" y="6669360"/>
            <a:ext cx="442392" cy="188640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5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669360"/>
            <a:ext cx="2133600" cy="216024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669360"/>
            <a:ext cx="2895600" cy="216024"/>
          </a:xfrm>
        </p:spPr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669360"/>
            <a:ext cx="2133600" cy="216024"/>
          </a:xfrm>
        </p:spPr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11" name="그룹 10"/>
          <p:cNvGrpSpPr/>
          <p:nvPr userDrawn="1"/>
        </p:nvGrpSpPr>
        <p:grpSpPr>
          <a:xfrm>
            <a:off x="8388424" y="0"/>
            <a:ext cx="432048" cy="663079"/>
            <a:chOff x="8172400" y="0"/>
            <a:chExt cx="432048" cy="663079"/>
          </a:xfrm>
        </p:grpSpPr>
        <p:sp>
          <p:nvSpPr>
            <p:cNvPr id="12" name="직사각형 11"/>
            <p:cNvSpPr/>
            <p:nvPr/>
          </p:nvSpPr>
          <p:spPr>
            <a:xfrm>
              <a:off x="8172400" y="0"/>
              <a:ext cx="144016" cy="6630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316416" y="0"/>
              <a:ext cx="144016" cy="6630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8460432" y="0"/>
              <a:ext cx="144016" cy="6630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8388424" y="0"/>
            <a:ext cx="432048" cy="663079"/>
            <a:chOff x="8172400" y="0"/>
            <a:chExt cx="432048" cy="663079"/>
          </a:xfrm>
        </p:grpSpPr>
        <p:sp>
          <p:nvSpPr>
            <p:cNvPr id="10" name="직사각형 9"/>
            <p:cNvSpPr/>
            <p:nvPr/>
          </p:nvSpPr>
          <p:spPr>
            <a:xfrm>
              <a:off x="8172400" y="0"/>
              <a:ext cx="144016" cy="66307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8316416" y="0"/>
              <a:ext cx="144016" cy="663079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8460432" y="0"/>
              <a:ext cx="144016" cy="6630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accent1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179512" y="0"/>
            <a:ext cx="144016" cy="69269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669360"/>
            <a:ext cx="9144000" cy="18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"/>
            </a:endParaRPr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67544" y="6669360"/>
            <a:ext cx="2133600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5"/>
                </a:solidFill>
                <a:latin typeface="맑은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220544" y="6669360"/>
            <a:ext cx="1879848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5"/>
                </a:solidFill>
                <a:latin typeface="맑은"/>
              </a:defRPr>
            </a:lvl1pPr>
          </a:lstStyle>
          <a:p>
            <a:r>
              <a:rPr lang="en-US" altLang="ko-KR" dirty="0" smtClean="0"/>
              <a:t>/Team Project  KIWI/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100392" y="6669360"/>
            <a:ext cx="586408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5"/>
                </a:solidFill>
                <a:latin typeface="맑은"/>
              </a:defRPr>
            </a:lvl1pPr>
          </a:lstStyle>
          <a:p>
            <a:fld id="{1B6D8437-C58B-419B-B5B1-95156731353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"/>
              </a:rPr>
              <a:t>“</a:t>
            </a:r>
            <a:r>
              <a:rPr lang="en-US" altLang="ko-KR" dirty="0" smtClean="0">
                <a:solidFill>
                  <a:schemeClr val="accent1"/>
                </a:solidFill>
                <a:latin typeface="나눔"/>
              </a:rPr>
              <a:t>KIWI</a:t>
            </a:r>
            <a:r>
              <a:rPr lang="en-US" altLang="ko-KR" dirty="0" smtClean="0">
                <a:latin typeface="나눔"/>
              </a:rPr>
              <a:t>_</a:t>
            </a:r>
            <a:r>
              <a:rPr lang="en-US" altLang="ko-KR" dirty="0" smtClean="0">
                <a:solidFill>
                  <a:schemeClr val="accent5"/>
                </a:solidFill>
                <a:latin typeface="나눔"/>
              </a:rPr>
              <a:t>UI </a:t>
            </a:r>
            <a:r>
              <a:rPr lang="ko-KR" altLang="en-US" dirty="0" err="1" smtClean="0">
                <a:solidFill>
                  <a:schemeClr val="accent5"/>
                </a:solidFill>
                <a:latin typeface="나눔"/>
              </a:rPr>
              <a:t>프로토타이핑</a:t>
            </a:r>
            <a:r>
              <a:rPr lang="en-US" altLang="ko-KR" dirty="0" smtClean="0">
                <a:latin typeface="나눔"/>
              </a:rPr>
              <a:t>”</a:t>
            </a:r>
            <a:endParaRPr lang="ko-KR" altLang="en-US" dirty="0">
              <a:latin typeface="나눔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>
                <a:latin typeface="+mj-lt"/>
              </a:rPr>
              <a:t>Team Member</a:t>
            </a:r>
          </a:p>
          <a:p>
            <a:r>
              <a:rPr lang="ko-KR" altLang="en-US" sz="1600" dirty="0" smtClean="0">
                <a:latin typeface="+mj-lt"/>
              </a:rPr>
              <a:t>김지훈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박수연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선지연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err="1" smtClean="0">
                <a:latin typeface="+mj-lt"/>
              </a:rPr>
              <a:t>성규림</a:t>
            </a:r>
            <a:r>
              <a:rPr lang="en-US" altLang="ko-KR" sz="1600" dirty="0" smtClean="0">
                <a:latin typeface="+mj-lt"/>
              </a:rPr>
              <a:t>, </a:t>
            </a:r>
            <a:r>
              <a:rPr lang="ko-KR" altLang="en-US" sz="1600" dirty="0" smtClean="0">
                <a:latin typeface="+mj-lt"/>
              </a:rPr>
              <a:t>정용욱</a:t>
            </a:r>
            <a:endParaRPr lang="ko-KR" altLang="en-US" sz="16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08. </a:t>
            </a:r>
            <a:r>
              <a:rPr lang="ko-KR" altLang="en-US" dirty="0"/>
              <a:t>고객센터</a:t>
            </a:r>
            <a:r>
              <a:rPr lang="en-US" altLang="ko-KR" dirty="0"/>
              <a:t>_ </a:t>
            </a:r>
            <a:r>
              <a:rPr lang="en-US" altLang="ko-KR" dirty="0" smtClean="0"/>
              <a:t>Q&amp;A</a:t>
            </a:r>
            <a:r>
              <a:rPr lang="ko-KR" altLang="en-US" dirty="0" smtClean="0"/>
              <a:t> 질문 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정용욱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박수연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98" name="Picture 2" descr="C:\Users\KyurimSeong\Documents\카카오톡 받은 파일\KakaoTalk_20160628_18113069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60988"/>
            <a:ext cx="4491266" cy="444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KyurimSeong\Documents\카카오톡 받은 파일\KakaoTalk_20160629_110147611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7" t="7433" r="19514" b="2098"/>
          <a:stretch/>
        </p:blipFill>
        <p:spPr bwMode="auto">
          <a:xfrm>
            <a:off x="4814794" y="1660988"/>
            <a:ext cx="4052417" cy="444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03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09. </a:t>
            </a:r>
            <a:r>
              <a:rPr lang="ko-KR" altLang="en-US" dirty="0"/>
              <a:t>고객센터</a:t>
            </a:r>
            <a:r>
              <a:rPr lang="en-US" altLang="ko-KR" dirty="0" smtClean="0"/>
              <a:t>_FAQ(</a:t>
            </a:r>
            <a:r>
              <a:rPr lang="ko-KR" altLang="en-US" dirty="0" smtClean="0"/>
              <a:t>정용욱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074" name="Picture 2" descr="C:\Users\KyurimSeong\Documents\카카오톡 받은 파일\KakaoTalk_20160628_18112693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8356618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67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주문하기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선지</a:t>
            </a:r>
            <a:r>
              <a:rPr lang="ko-KR" altLang="en-US" dirty="0"/>
              <a:t>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290" name="Picture 2" descr="C:\Users\KyurimSeong\Documents\카카오톡 받은 파일\KakaoTalk_20160629_13585700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145"/>
          <a:stretch/>
        </p:blipFill>
        <p:spPr bwMode="auto">
          <a:xfrm>
            <a:off x="494152" y="1421829"/>
            <a:ext cx="8182304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54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err="1" smtClean="0"/>
              <a:t>사이트맵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김지훈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6386" name="Picture 2" descr="C:\Users\KyurimSeong\Documents\카카오톡 받은 파일\KakaoTalk_20160628_1528138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22" y="1812018"/>
            <a:ext cx="8568952" cy="406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56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chemeClr val="accent5"/>
                </a:solidFill>
              </a:rPr>
              <a:t>감사합니다</a:t>
            </a:r>
            <a:r>
              <a:rPr lang="en-US" altLang="ko-KR" dirty="0" smtClean="0">
                <a:solidFill>
                  <a:schemeClr val="accent5"/>
                </a:solidFill>
              </a:rPr>
              <a:t>.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13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11. </a:t>
            </a:r>
            <a:r>
              <a:rPr lang="ko-KR" altLang="en-US" dirty="0" err="1" smtClean="0"/>
              <a:t>사이트맵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 smtClean="0"/>
              <a:t>10. </a:t>
            </a:r>
            <a:r>
              <a:rPr lang="ko-KR" altLang="en-US" dirty="0" smtClean="0"/>
              <a:t>주문하기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09. </a:t>
            </a:r>
            <a:r>
              <a:rPr lang="ko-KR" altLang="en-US" dirty="0" smtClean="0"/>
              <a:t>고객센터</a:t>
            </a:r>
            <a:r>
              <a:rPr lang="en-US" altLang="ko-KR" dirty="0" smtClean="0"/>
              <a:t>_FAQ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ko-KR" dirty="0" smtClean="0"/>
              <a:t>08. </a:t>
            </a:r>
            <a:r>
              <a:rPr lang="ko-KR" altLang="en-US" dirty="0" smtClean="0"/>
              <a:t>고객센터</a:t>
            </a:r>
            <a:r>
              <a:rPr lang="en-US" altLang="ko-KR" dirty="0" smtClean="0"/>
              <a:t>_Q&amp;A </a:t>
            </a:r>
            <a:r>
              <a:rPr lang="ko-KR" altLang="en-US" dirty="0" smtClean="0"/>
              <a:t>질문 등록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 smtClean="0"/>
              <a:t>07. </a:t>
            </a:r>
            <a:r>
              <a:rPr lang="ko-KR" altLang="en-US" dirty="0" smtClean="0"/>
              <a:t>고객센터</a:t>
            </a:r>
            <a:r>
              <a:rPr lang="en-US" altLang="ko-KR" dirty="0" smtClean="0"/>
              <a:t>_</a:t>
            </a:r>
            <a:r>
              <a:rPr lang="ko-KR" altLang="en-US" dirty="0" smtClean="0"/>
              <a:t>공지사항 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 및 삭제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 smtClean="0"/>
              <a:t>06. </a:t>
            </a:r>
            <a:r>
              <a:rPr lang="ko-KR" altLang="en-US" dirty="0" smtClean="0"/>
              <a:t>고객센터</a:t>
            </a:r>
            <a:r>
              <a:rPr lang="en-US" altLang="ko-KR" dirty="0" smtClean="0"/>
              <a:t>_</a:t>
            </a:r>
            <a:r>
              <a:rPr lang="ko-KR" altLang="en-US" dirty="0" smtClean="0"/>
              <a:t>공지사항 목록조회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상세조회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도와주세</a:t>
            </a:r>
            <a:r>
              <a:rPr lang="ko-KR" altLang="en-US" dirty="0"/>
              <a:t>요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재능 등록</a:t>
            </a:r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03. </a:t>
            </a:r>
            <a:r>
              <a:rPr lang="ko-KR" altLang="en-US" dirty="0" smtClean="0"/>
              <a:t>재능 목록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재능 상세 조회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01. </a:t>
            </a:r>
            <a:r>
              <a:rPr lang="ko-KR" altLang="en-US" dirty="0" err="1" smtClean="0"/>
              <a:t>메인화면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311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01. </a:t>
            </a:r>
            <a:r>
              <a:rPr lang="ko-KR" altLang="en-US" dirty="0" smtClean="0"/>
              <a:t>메인 화면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성규림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" t="5780" r="58563" b="1620"/>
          <a:stretch/>
        </p:blipFill>
        <p:spPr bwMode="auto">
          <a:xfrm>
            <a:off x="4721934" y="63874"/>
            <a:ext cx="4357694" cy="655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02.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(</a:t>
            </a:r>
            <a:r>
              <a:rPr lang="ko-KR" altLang="en-US" dirty="0" smtClean="0"/>
              <a:t>김지훈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7410" name="Picture 2" descr="C:\Users\KyurimSeong\Documents\카카오톡 받은 파일\KakaoTalk_20160628_15281417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980728"/>
            <a:ext cx="4062866" cy="5563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KyurimSeong\Documents\카카오톡 받은 파일\KakaoTalk_20160628_15281454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02" y="3520717"/>
            <a:ext cx="4309816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6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61833" y="1100120"/>
            <a:ext cx="3616317" cy="5470708"/>
            <a:chOff x="5148064" y="260648"/>
            <a:chExt cx="4026454" cy="634894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45" t="5736" r="643" b="920"/>
            <a:stretch/>
          </p:blipFill>
          <p:spPr bwMode="auto">
            <a:xfrm>
              <a:off x="5148064" y="260648"/>
              <a:ext cx="4026454" cy="6348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직사각형 5"/>
            <p:cNvSpPr/>
            <p:nvPr/>
          </p:nvSpPr>
          <p:spPr>
            <a:xfrm>
              <a:off x="7236296" y="2420888"/>
              <a:ext cx="720080" cy="216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5314940" y="3429000"/>
              <a:ext cx="576064" cy="14401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smtClean="0">
                  <a:solidFill>
                    <a:schemeClr val="tx1"/>
                  </a:solidFill>
                </a:rPr>
                <a:t>재능 검색</a:t>
              </a:r>
              <a:endParaRPr lang="ko-KR" altLang="en-US" sz="70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8418844" y="2060848"/>
              <a:ext cx="576064" cy="180000"/>
            </a:xfrm>
            <a:prstGeom prst="roundRect">
              <a:avLst/>
            </a:prstGeom>
            <a:solidFill>
              <a:schemeClr val="accent1"/>
            </a:solidFill>
            <a:ln w="9525">
              <a:solidFill>
                <a:schemeClr val="accent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 smtClean="0"/>
                <a:t>재능등</a:t>
              </a:r>
              <a:r>
                <a:rPr lang="ko-KR" altLang="en-US" sz="700" dirty="0"/>
                <a:t>록</a:t>
              </a:r>
            </a:p>
          </p:txBody>
        </p:sp>
      </p:grpSp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562074"/>
          </a:xfrm>
        </p:spPr>
        <p:txBody>
          <a:bodyPr>
            <a:noAutofit/>
          </a:bodyPr>
          <a:lstStyle/>
          <a:p>
            <a:r>
              <a:rPr lang="en-US" altLang="ko-KR" dirty="0" smtClean="0"/>
              <a:t>03. </a:t>
            </a:r>
            <a:r>
              <a:rPr lang="ko-KR" altLang="en-US" dirty="0"/>
              <a:t>재능 목록 조회</a:t>
            </a:r>
            <a:r>
              <a:rPr lang="en-US" altLang="ko-KR" dirty="0"/>
              <a:t>(</a:t>
            </a:r>
            <a:r>
              <a:rPr lang="ko-KR" altLang="en-US" dirty="0" err="1"/>
              <a:t>성규림</a:t>
            </a:r>
            <a:r>
              <a:rPr lang="en-US" altLang="ko-KR" dirty="0"/>
              <a:t>), </a:t>
            </a:r>
            <a:r>
              <a:rPr lang="ko-KR" altLang="en-US" dirty="0"/>
              <a:t>재능 상세 조회</a:t>
            </a:r>
            <a:r>
              <a:rPr lang="en-US" altLang="ko-KR" dirty="0"/>
              <a:t>(</a:t>
            </a:r>
            <a:r>
              <a:rPr lang="ko-KR" altLang="en-US" dirty="0"/>
              <a:t>선지연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11" name="Picture 2" descr="C:\Users\KyurimSeong\Documents\카카오톡 받은 파일\KakaoTalk_20160629_13585291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6" r="11109" b="6537"/>
          <a:stretch/>
        </p:blipFill>
        <p:spPr bwMode="auto">
          <a:xfrm>
            <a:off x="4294174" y="1100120"/>
            <a:ext cx="4454290" cy="547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바닥글 개체 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587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04. </a:t>
            </a:r>
            <a:r>
              <a:rPr lang="ko-KR" altLang="en-US" dirty="0" smtClean="0"/>
              <a:t>재능 등록</a:t>
            </a:r>
            <a:r>
              <a:rPr lang="en-US" altLang="ko-KR" dirty="0" smtClean="0"/>
              <a:t>(</a:t>
            </a:r>
            <a:r>
              <a:rPr lang="ko-KR" altLang="en-US" dirty="0" smtClean="0"/>
              <a:t>선지연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 descr="C:\Users\KyurimSeong\Documents\카카오톡 받은 파일\KakaoTalk_20160628_16063305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0" y="1068107"/>
            <a:ext cx="7488832" cy="543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466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05. </a:t>
            </a:r>
            <a:r>
              <a:rPr lang="ko-KR" altLang="en-US" dirty="0" smtClean="0"/>
              <a:t>도와주세요</a:t>
            </a:r>
            <a:r>
              <a:rPr lang="en-US" altLang="ko-KR" dirty="0" smtClean="0"/>
              <a:t>(</a:t>
            </a:r>
            <a:r>
              <a:rPr lang="ko-KR" altLang="en-US" dirty="0" smtClean="0"/>
              <a:t>정용욱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122" name="Picture 2" descr="C:\Users\KyurimSeong\Documents\카카오톡 받은 파일\KakaoTalk_20160628_1854072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91" y="1988840"/>
            <a:ext cx="8301573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6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63272" cy="562074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06. </a:t>
            </a:r>
            <a:r>
              <a:rPr lang="ko-KR" altLang="en-US" dirty="0" smtClean="0"/>
              <a:t>고객센터</a:t>
            </a:r>
            <a:r>
              <a:rPr lang="en-US" altLang="ko-KR" dirty="0" smtClean="0"/>
              <a:t>_</a:t>
            </a:r>
            <a:r>
              <a:rPr lang="ko-KR" altLang="en-US" dirty="0" smtClean="0"/>
              <a:t>공지사항 목록 조회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상세조회</a:t>
            </a:r>
            <a:r>
              <a:rPr lang="en-US" altLang="ko-KR" dirty="0" smtClean="0"/>
              <a:t>(</a:t>
            </a:r>
            <a:r>
              <a:rPr lang="ko-KR" altLang="en-US" dirty="0" smtClean="0"/>
              <a:t>박수연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170" name="Picture 2" descr="C:\Users\KyurimSeong\Documents\카카오톡 받은 파일\KakaoTalk_20160629_110147867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4" t="7042" r="19085" b="1851"/>
          <a:stretch/>
        </p:blipFill>
        <p:spPr bwMode="auto">
          <a:xfrm>
            <a:off x="314475" y="1576042"/>
            <a:ext cx="4236505" cy="462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KyurimSeong\Documents\카카오톡 받은 파일\KakaoTalk_20160629_110148508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9" t="7463" r="19357" b="2079"/>
          <a:stretch/>
        </p:blipFill>
        <p:spPr bwMode="auto">
          <a:xfrm>
            <a:off x="4566569" y="1594148"/>
            <a:ext cx="4206834" cy="4608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0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07. </a:t>
            </a:r>
            <a:r>
              <a:rPr lang="ko-KR" altLang="en-US" dirty="0"/>
              <a:t>고객센터</a:t>
            </a:r>
            <a:r>
              <a:rPr lang="en-US" altLang="ko-KR" dirty="0" smtClean="0"/>
              <a:t>_</a:t>
            </a:r>
            <a:r>
              <a:rPr lang="ko-KR" altLang="en-US" dirty="0" smtClean="0"/>
              <a:t>공지사항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등록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(</a:t>
            </a:r>
            <a:r>
              <a:rPr lang="ko-KR" altLang="en-US" dirty="0" smtClean="0"/>
              <a:t>박수연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218" name="Picture 2" descr="C:\Users\KyurimSeong\Documents\카카오톡 받은 파일\KakaoTalk_20160629_110148271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88" t="7325" r="19162" b="1881"/>
          <a:stretch/>
        </p:blipFill>
        <p:spPr bwMode="auto">
          <a:xfrm>
            <a:off x="4564025" y="1600889"/>
            <a:ext cx="4235753" cy="4632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:\Users\KyurimSeong\Documents\카카오톡 받은 파일\KakaoTalk_20160629_11014806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3" t="7363" r="19099" b="1650"/>
          <a:stretch/>
        </p:blipFill>
        <p:spPr bwMode="auto">
          <a:xfrm>
            <a:off x="332581" y="1597060"/>
            <a:ext cx="4231444" cy="4636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/Team Project  KIWI/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D8437-C58B-419B-B5B1-951567313536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861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오스틴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246</Words>
  <Application>Microsoft Office PowerPoint</Application>
  <PresentationFormat>화면 슬라이드 쇼(4:3)</PresentationFormat>
  <Paragraphs>51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Arial</vt:lpstr>
      <vt:lpstr>맑은</vt:lpstr>
      <vt:lpstr>나눔</vt:lpstr>
      <vt:lpstr>나눔바른고딕</vt:lpstr>
      <vt:lpstr>맑은 고딕</vt:lpstr>
      <vt:lpstr>Office 테마</vt:lpstr>
      <vt:lpstr>“KIWI_UI 프로토타이핑”</vt:lpstr>
      <vt:lpstr>PowerPoint 프레젠테이션</vt:lpstr>
      <vt:lpstr>01. 메인 화면(성규림)</vt:lpstr>
      <vt:lpstr>02. 회원가입, 로그인(김지훈)</vt:lpstr>
      <vt:lpstr>03. 재능 목록 조회(성규림), 재능 상세 조회(선지연)</vt:lpstr>
      <vt:lpstr>04. 재능 등록(선지연)</vt:lpstr>
      <vt:lpstr>05. 도와주세요(정용욱)</vt:lpstr>
      <vt:lpstr>06. 고객센터_공지사항 목록 조회, 상세조회(박수연)</vt:lpstr>
      <vt:lpstr>07. 고객센터_공지사항 등록, 수정 및 삭제(박수연)</vt:lpstr>
      <vt:lpstr>08. 고객센터_ Q&amp;A 질문 등록(정용욱, 박수연)</vt:lpstr>
      <vt:lpstr>09. 고객센터_FAQ(정용욱)</vt:lpstr>
      <vt:lpstr>10. 주문하기(선지연)</vt:lpstr>
      <vt:lpstr>11. 사이트맵(김지훈)</vt:lpstr>
      <vt:lpstr>감사합니다.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KyurimSeong</cp:lastModifiedBy>
  <cp:revision>14</cp:revision>
  <dcterms:created xsi:type="dcterms:W3CDTF">2014-10-27T19:12:53Z</dcterms:created>
  <dcterms:modified xsi:type="dcterms:W3CDTF">2016-07-01T13:36:09Z</dcterms:modified>
</cp:coreProperties>
</file>