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62" r:id="rId4"/>
    <p:sldId id="263" r:id="rId5"/>
    <p:sldId id="271" r:id="rId6"/>
    <p:sldId id="272" r:id="rId7"/>
    <p:sldId id="264" r:id="rId8"/>
    <p:sldId id="268" r:id="rId9"/>
    <p:sldId id="265" r:id="rId10"/>
    <p:sldId id="27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4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9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FEA9-A9F5-4F42-8360-B86FEDC13738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3B13-B310-4E46-9911-97C116CA4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6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7292" y="7998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3439" y="7998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6647224" descr="EMB00000ecc24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46" y="1791927"/>
            <a:ext cx="4686776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4962832" y="2544097"/>
            <a:ext cx="730045" cy="302342"/>
          </a:xfrm>
          <a:prstGeom prst="ellipse">
            <a:avLst/>
          </a:prstGeom>
          <a:noFill/>
          <a:ln w="38100" cap="rnd">
            <a:solidFill>
              <a:srgbClr val="C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51903" y="2544097"/>
            <a:ext cx="798871" cy="302342"/>
          </a:xfrm>
          <a:prstGeom prst="ellipse">
            <a:avLst/>
          </a:prstGeom>
          <a:noFill/>
          <a:ln w="38100" cap="rnd">
            <a:solidFill>
              <a:srgbClr val="C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7292" y="7998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4312" y="229566"/>
            <a:ext cx="7717700" cy="38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6647144" descr="EMB00000ecc24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82" y="1356850"/>
            <a:ext cx="6958965" cy="423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601496" y="3414252"/>
            <a:ext cx="730045" cy="302342"/>
          </a:xfrm>
          <a:prstGeom prst="ellipse">
            <a:avLst/>
          </a:prstGeom>
          <a:noFill/>
          <a:ln w="38100" cap="rnd">
            <a:solidFill>
              <a:srgbClr val="C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03090" y="2529349"/>
            <a:ext cx="774291" cy="302342"/>
          </a:xfrm>
          <a:prstGeom prst="ellipse">
            <a:avLst/>
          </a:prstGeom>
          <a:noFill/>
          <a:ln w="38100" cap="rnd">
            <a:solidFill>
              <a:srgbClr val="C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7292" y="7998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5200" y="-216576"/>
            <a:ext cx="7428684" cy="37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6647224" descr="EMB00000ecc24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352873"/>
            <a:ext cx="7838123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240161" y="3392129"/>
            <a:ext cx="730045" cy="302342"/>
          </a:xfrm>
          <a:prstGeom prst="ellipse">
            <a:avLst/>
          </a:prstGeom>
          <a:noFill/>
          <a:ln w="38100" cap="rnd">
            <a:solidFill>
              <a:srgbClr val="C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42651" y="2839065"/>
            <a:ext cx="796414" cy="302342"/>
          </a:xfrm>
          <a:prstGeom prst="ellipse">
            <a:avLst/>
          </a:prstGeom>
          <a:noFill/>
          <a:ln w="38100" cap="rnd">
            <a:solidFill>
              <a:srgbClr val="C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03" y="736510"/>
            <a:ext cx="5432007" cy="56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76" y="430722"/>
            <a:ext cx="4572396" cy="62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45" y="431516"/>
            <a:ext cx="4595258" cy="62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화면 슬라이드 쇼(4:3)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undercover</dc:creator>
  <cp:lastModifiedBy>undercover</cp:lastModifiedBy>
  <cp:revision>8</cp:revision>
  <dcterms:created xsi:type="dcterms:W3CDTF">2016-07-02T16:12:59Z</dcterms:created>
  <dcterms:modified xsi:type="dcterms:W3CDTF">2016-07-03T05:41:35Z</dcterms:modified>
</cp:coreProperties>
</file>