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4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7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9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6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3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9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2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3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1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undercover</dc:creator>
  <cp:lastModifiedBy>undercover</cp:lastModifiedBy>
  <cp:revision>8</cp:revision>
  <dcterms:created xsi:type="dcterms:W3CDTF">2016-07-02T16:12:59Z</dcterms:created>
  <dcterms:modified xsi:type="dcterms:W3CDTF">2016-07-03T05:35:15Z</dcterms:modified>
</cp:coreProperties>
</file>