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9" r:id="rId2"/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E6E1-8E4B-4D06-B3F1-3658C73CBB80}" type="datetimeFigureOut">
              <a:rPr lang="ko-KR" altLang="en-US" smtClean="0"/>
              <a:t>2016-06-30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C738-F9E4-4C75-801E-930F987DF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E6E1-8E4B-4D06-B3F1-3658C73CBB80}" type="datetimeFigureOut">
              <a:rPr lang="ko-KR" altLang="en-US" smtClean="0"/>
              <a:t>2016-06-30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C738-F9E4-4C75-801E-930F987DF7E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E6E1-8E4B-4D06-B3F1-3658C73CBB80}" type="datetimeFigureOut">
              <a:rPr lang="ko-KR" altLang="en-US" smtClean="0"/>
              <a:t>2016-06-30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C738-F9E4-4C75-801E-930F987DF7E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E6E1-8E4B-4D06-B3F1-3658C73CBB80}" type="datetimeFigureOut">
              <a:rPr lang="ko-KR" altLang="en-US" smtClean="0"/>
              <a:t>2016-06-30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C738-F9E4-4C75-801E-930F987DF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E6E1-8E4B-4D06-B3F1-3658C73CBB80}" type="datetimeFigureOut">
              <a:rPr lang="ko-KR" altLang="en-US" smtClean="0"/>
              <a:t>2016-06-30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C738-F9E4-4C75-801E-930F987DF7E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E6E1-8E4B-4D06-B3F1-3658C73CBB80}" type="datetimeFigureOut">
              <a:rPr lang="ko-KR" altLang="en-US" smtClean="0"/>
              <a:t>2016-06-30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C738-F9E4-4C75-801E-930F987DF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E6E1-8E4B-4D06-B3F1-3658C73CBB80}" type="datetimeFigureOut">
              <a:rPr lang="ko-KR" altLang="en-US" smtClean="0"/>
              <a:t>2016-06-30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C738-F9E4-4C75-801E-930F987DF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E6E1-8E4B-4D06-B3F1-3658C73CBB80}" type="datetimeFigureOut">
              <a:rPr lang="ko-KR" altLang="en-US" smtClean="0"/>
              <a:t>2016-06-30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C738-F9E4-4C75-801E-930F987DF7E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E6E1-8E4B-4D06-B3F1-3658C73CBB80}" type="datetimeFigureOut">
              <a:rPr lang="ko-KR" altLang="en-US" smtClean="0"/>
              <a:t>2016-06-30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C738-F9E4-4C75-801E-930F987DF7E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E6E1-8E4B-4D06-B3F1-3658C73CBB80}" type="datetimeFigureOut">
              <a:rPr lang="ko-KR" altLang="en-US" smtClean="0"/>
              <a:t>2016-06-30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C738-F9E4-4C75-801E-930F987DF7E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E6E1-8E4B-4D06-B3F1-3658C73CBB80}" type="datetimeFigureOut">
              <a:rPr lang="ko-KR" altLang="en-US" smtClean="0"/>
              <a:t>2016-06-30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CC738-F9E4-4C75-801E-930F987DF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32E6E1-8E4B-4D06-B3F1-3658C73CBB80}" type="datetimeFigureOut">
              <a:rPr lang="ko-KR" altLang="en-US" smtClean="0"/>
              <a:t>2016-06-30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80CC738-F9E4-4C75-801E-930F987DF7E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1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43608" y="476672"/>
            <a:ext cx="6512511" cy="1143000"/>
          </a:xfrm>
        </p:spPr>
        <p:txBody>
          <a:bodyPr/>
          <a:lstStyle/>
          <a:p>
            <a:r>
              <a:rPr lang="ko-KR" altLang="en-US" dirty="0" smtClean="0"/>
              <a:t>재능마켓 사이트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r">
              <a:buNone/>
            </a:pPr>
            <a:endParaRPr lang="en-US" altLang="ko-KR" dirty="0" smtClean="0"/>
          </a:p>
          <a:p>
            <a:pPr marL="0" indent="0" algn="r">
              <a:buNone/>
            </a:pPr>
            <a:endParaRPr lang="en-US" altLang="ko-KR" dirty="0"/>
          </a:p>
          <a:p>
            <a:pPr marL="0" indent="0" algn="r">
              <a:buNone/>
            </a:pPr>
            <a:endParaRPr lang="en-US" altLang="ko-KR" dirty="0" smtClean="0"/>
          </a:p>
          <a:p>
            <a:pPr marL="0" indent="0" algn="r">
              <a:buNone/>
            </a:pPr>
            <a:endParaRPr lang="en-US" altLang="ko-KR" dirty="0"/>
          </a:p>
          <a:p>
            <a:pPr marL="0" indent="0" algn="r">
              <a:buNone/>
            </a:pPr>
            <a:endParaRPr lang="en-US" altLang="ko-KR" dirty="0" smtClean="0"/>
          </a:p>
          <a:p>
            <a:pPr marL="0" indent="0" algn="r">
              <a:buNone/>
            </a:pPr>
            <a:r>
              <a:rPr lang="en-US" altLang="ko-KR" dirty="0" smtClean="0"/>
              <a:t>2</a:t>
            </a:r>
            <a:r>
              <a:rPr lang="ko-KR" altLang="en-US" dirty="0" smtClean="0"/>
              <a:t>조 정용욱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6718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7469" y="188640"/>
            <a:ext cx="7772400" cy="360040"/>
          </a:xfrm>
        </p:spPr>
        <p:txBody>
          <a:bodyPr>
            <a:noAutofit/>
          </a:bodyPr>
          <a:lstStyle/>
          <a:p>
            <a:r>
              <a:rPr lang="ko-KR" altLang="en-US" sz="2800" dirty="0" smtClean="0"/>
              <a:t>고객센터</a:t>
            </a:r>
            <a:r>
              <a:rPr lang="en-US" altLang="ko-KR" sz="2800" dirty="0" smtClean="0"/>
              <a:t>(FAQ)</a:t>
            </a:r>
            <a:endParaRPr lang="ko-KR" altLang="en-US" sz="2800" dirty="0"/>
          </a:p>
        </p:txBody>
      </p:sp>
      <p:pic>
        <p:nvPicPr>
          <p:cNvPr id="1026" name="Picture 2" descr="C:\Users\iibi1-24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10" y="908721"/>
            <a:ext cx="7272808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31640" y="5661248"/>
            <a:ext cx="568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고객센터 </a:t>
            </a:r>
            <a:r>
              <a:rPr lang="ko-KR" altLang="en-US" dirty="0" err="1" smtClean="0"/>
              <a:t>메인에서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FAQ, </a:t>
            </a:r>
            <a:r>
              <a:rPr lang="ko-KR" altLang="en-US" dirty="0" smtClean="0"/>
              <a:t>판매주문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수익관리를 </a:t>
            </a:r>
            <a:r>
              <a:rPr lang="ko-KR" altLang="en-US" dirty="0" err="1" smtClean="0"/>
              <a:t>눌렀을때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그에대한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소메뉴</a:t>
            </a:r>
            <a:r>
              <a:rPr lang="ko-KR" altLang="en-US" dirty="0" smtClean="0"/>
              <a:t> 등장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</a:t>
            </a:r>
            <a:r>
              <a:rPr lang="ko-KR" altLang="en-US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3131257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r>
              <a:rPr lang="ko-KR" altLang="en-US" sz="2800" dirty="0" smtClean="0"/>
              <a:t>고객센터</a:t>
            </a:r>
            <a:r>
              <a:rPr lang="en-US" altLang="ko-KR" sz="2800" dirty="0" smtClean="0"/>
              <a:t>(</a:t>
            </a:r>
            <a:r>
              <a:rPr lang="ko-KR" altLang="en-US" sz="2800" dirty="0" err="1" smtClean="0"/>
              <a:t>모달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pic>
        <p:nvPicPr>
          <p:cNvPr id="2050" name="Picture 2" descr="C:\Users\iibi1-24\Desktop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049" y="836711"/>
            <a:ext cx="7344816" cy="504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71600" y="6021288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사이트에서 오른쪽 아래에 있는 고객센터를 누르면 이렇게 </a:t>
            </a:r>
            <a:r>
              <a:rPr lang="ko-KR" altLang="en-US" dirty="0" err="1" smtClean="0"/>
              <a:t>모달이</a:t>
            </a:r>
            <a:r>
              <a:rPr lang="ko-KR" altLang="en-US" dirty="0" smtClean="0"/>
              <a:t> 뜸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6756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r>
              <a:rPr lang="ko-KR" altLang="en-US" sz="2800" dirty="0" smtClean="0"/>
              <a:t>도와주세요 </a:t>
            </a:r>
            <a:r>
              <a:rPr lang="ko-KR" altLang="en-US" sz="2800" dirty="0" err="1" smtClean="0"/>
              <a:t>메인화면</a:t>
            </a:r>
            <a:endParaRPr lang="ko-KR" altLang="en-US" sz="2800" dirty="0"/>
          </a:p>
        </p:txBody>
      </p:sp>
      <p:pic>
        <p:nvPicPr>
          <p:cNvPr id="3074" name="Picture 2" descr="C:\Users\iibi1-24\Desktop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97" y="980729"/>
            <a:ext cx="7860110" cy="446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43608" y="5445224"/>
            <a:ext cx="669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사용자가 필요한 사항을 올려놓으면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사용자가 제안하기를 눌러서 그 일을 해줄 수 있는 페이지입니다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6260483"/>
      </p:ext>
    </p:extLst>
  </p:cSld>
  <p:clrMapOvr>
    <a:masterClrMapping/>
  </p:clrMapOvr>
</p:sld>
</file>

<file path=ppt/theme/theme1.xml><?xml version="1.0" encoding="utf-8"?>
<a:theme xmlns:a="http://schemas.openxmlformats.org/drawingml/2006/main" name="기류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기류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기류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20</TotalTime>
  <Words>54</Words>
  <Application>Microsoft Office PowerPoint</Application>
  <PresentationFormat>화면 슬라이드 쇼(4:3)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기류</vt:lpstr>
      <vt:lpstr>재능마켓 사이트</vt:lpstr>
      <vt:lpstr>고객센터(FAQ)</vt:lpstr>
      <vt:lpstr>고객센터(모달)</vt:lpstr>
      <vt:lpstr>도와주세요 메인화면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고객센터(FAQ)</dc:title>
  <dc:creator>iibi1-24</dc:creator>
  <cp:lastModifiedBy>iibi1-24</cp:lastModifiedBy>
  <cp:revision>4</cp:revision>
  <dcterms:created xsi:type="dcterms:W3CDTF">2016-06-30T07:18:40Z</dcterms:created>
  <dcterms:modified xsi:type="dcterms:W3CDTF">2016-06-30T07:40:52Z</dcterms:modified>
</cp:coreProperties>
</file>