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32E6E1-8E4B-4D06-B3F1-3658C73CBB80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0CC738-F9E4-4C75-801E-930F987DF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재능마켓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r">
              <a:buNone/>
            </a:pPr>
            <a:endParaRPr lang="en-US" altLang="ko-KR" dirty="0" smtClean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endParaRPr lang="en-US" altLang="ko-KR" dirty="0" smtClean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endParaRPr lang="en-US" altLang="ko-KR" dirty="0" smtClean="0"/>
          </a:p>
          <a:p>
            <a:pPr marL="0" indent="0" algn="r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조 정용욱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671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7469" y="188640"/>
            <a:ext cx="7772400" cy="36004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고객센터</a:t>
            </a:r>
            <a:r>
              <a:rPr lang="en-US" altLang="ko-KR" sz="2800" dirty="0" smtClean="0"/>
              <a:t>(FAQ)</a:t>
            </a:r>
            <a:endParaRPr lang="ko-KR" altLang="en-US" sz="2800" dirty="0"/>
          </a:p>
        </p:txBody>
      </p:sp>
      <p:pic>
        <p:nvPicPr>
          <p:cNvPr id="1026" name="Picture 2" descr="C:\Users\iibi1-24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210" y="908721"/>
            <a:ext cx="727280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ko-KR" altLang="en-US" dirty="0" err="1" smtClean="0"/>
              <a:t>메인에서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FAQ, </a:t>
            </a:r>
            <a:r>
              <a:rPr lang="ko-KR" altLang="en-US" dirty="0" smtClean="0"/>
              <a:t>판매주문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수익관리를 </a:t>
            </a:r>
            <a:r>
              <a:rPr lang="ko-KR" altLang="en-US" dirty="0" err="1" smtClean="0"/>
              <a:t>눌렀을때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그에대한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소메뉴</a:t>
            </a:r>
            <a:r>
              <a:rPr lang="ko-KR" altLang="en-US" dirty="0" smtClean="0"/>
              <a:t> 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xmlns="" val="313125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고객센터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모달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050" name="Picture 2" descr="C:\Users\iibi1-24\Desktop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7049" y="836711"/>
            <a:ext cx="7344816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602128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사이트에서 오른쪽 아래에 있는 고객센터를 누르면 이렇게 </a:t>
            </a:r>
            <a:r>
              <a:rPr lang="ko-KR" altLang="en-US" dirty="0" err="1" smtClean="0"/>
              <a:t>모달이</a:t>
            </a:r>
            <a:r>
              <a:rPr lang="ko-KR" altLang="en-US" dirty="0" smtClean="0"/>
              <a:t> 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675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도와주세요 </a:t>
            </a:r>
            <a:r>
              <a:rPr lang="ko-KR" altLang="en-US" sz="2800" dirty="0" err="1" smtClean="0"/>
              <a:t>메인화면</a:t>
            </a:r>
            <a:endParaRPr lang="ko-KR" altLang="en-US" sz="2800" dirty="0"/>
          </a:p>
        </p:txBody>
      </p:sp>
      <p:pic>
        <p:nvPicPr>
          <p:cNvPr id="3074" name="Picture 2" descr="C:\Users\iibi1-24\Desktop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797" y="980729"/>
            <a:ext cx="7860110" cy="4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544522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필요한 사항을 올려놓으면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사용자가 제안하기를 눌러서 그 일을 해줄 수 있는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626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2000240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</TotalTime>
  <Words>56</Words>
  <Application>Microsoft Office PowerPoint</Application>
  <PresentationFormat>화면 슬라이드 쇼(4:3)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기류</vt:lpstr>
      <vt:lpstr>재능마켓 사이트</vt:lpstr>
      <vt:lpstr>고객센터(FAQ)</vt:lpstr>
      <vt:lpstr>고객센터(모달)</vt:lpstr>
      <vt:lpstr>도와주세요 메인화면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고객센터(FAQ)</dc:title>
  <dc:creator>iibi1-24</dc:creator>
  <cp:lastModifiedBy>Windows 사용자</cp:lastModifiedBy>
  <cp:revision>5</cp:revision>
  <dcterms:created xsi:type="dcterms:W3CDTF">2016-06-30T07:18:40Z</dcterms:created>
  <dcterms:modified xsi:type="dcterms:W3CDTF">2016-07-02T15:16:15Z</dcterms:modified>
</cp:coreProperties>
</file>