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8" r:id="rId3"/>
    <p:sldId id="277" r:id="rId4"/>
    <p:sldId id="261" r:id="rId5"/>
    <p:sldId id="270" r:id="rId6"/>
    <p:sldId id="271" r:id="rId7"/>
    <p:sldId id="267" r:id="rId8"/>
    <p:sldId id="272" r:id="rId9"/>
    <p:sldId id="273" r:id="rId10"/>
    <p:sldId id="280" r:id="rId11"/>
    <p:sldId id="281" r:id="rId12"/>
    <p:sldId id="269" r:id="rId13"/>
    <p:sldId id="266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ibi1-03" initials="i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01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A90B-E965-4E1D-8165-7B04D2574D09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A5C5-FC13-4525-BC50-9167A253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5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480FC-A9F8-44C3-9EDA-EFB567AA82F7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D2F9D-BE67-48DC-8668-7F4E841AA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348881"/>
            <a:ext cx="5688632" cy="936103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3632448" cy="112697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각 삼각형 8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611560" y="3293451"/>
            <a:ext cx="4824536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547664" y="3365459"/>
            <a:ext cx="4824536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611560" y="191683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 프로젝트  </a:t>
            </a:r>
            <a:r>
              <a:rPr lang="en-US" altLang="ko-KR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KIWI /</a:t>
            </a:r>
            <a:endParaRPr lang="ko-KR" altLang="en-US" sz="2000" spc="-15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11560" y="1556792"/>
            <a:ext cx="4104456" cy="1143000"/>
          </a:xfrm>
        </p:spPr>
        <p:txBody>
          <a:bodyPr/>
          <a:lstStyle>
            <a:lvl1pPr algn="l">
              <a:defRPr sz="44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35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kumimoji="1" lang="ko-KR" altLang="en-US" sz="3500" spc="-15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각 삼각형 10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034982" y="3789040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02.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0"/>
          <p:cNvSpPr>
            <a:spLocks noGrp="1"/>
          </p:cNvSpPr>
          <p:nvPr>
            <p:ph type="body" sz="quarter" idx="14" hasCustomPrompt="1"/>
          </p:nvPr>
        </p:nvSpPr>
        <p:spPr>
          <a:xfrm>
            <a:off x="1034982" y="3212976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15" hasCustomPrompt="1"/>
          </p:nvPr>
        </p:nvSpPr>
        <p:spPr>
          <a:xfrm>
            <a:off x="1034982" y="4365104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03.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16" hasCustomPrompt="1"/>
          </p:nvPr>
        </p:nvSpPr>
        <p:spPr>
          <a:xfrm>
            <a:off x="1034982" y="4941912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04.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1663824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4008" y="6597352"/>
            <a:ext cx="442392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348881"/>
            <a:ext cx="5832648" cy="936103"/>
          </a:xfrm>
        </p:spPr>
        <p:txBody>
          <a:bodyPr>
            <a:normAutofit/>
          </a:bodyPr>
          <a:lstStyle/>
          <a:p>
            <a:r>
              <a:rPr lang="en-US" altLang="ko-KR" spc="-100" dirty="0" smtClean="0"/>
              <a:t>“</a:t>
            </a:r>
            <a:r>
              <a:rPr lang="ko-KR" altLang="en-US" spc="-100" dirty="0" smtClean="0"/>
              <a:t>요구사항 분석 및 </a:t>
            </a:r>
            <a:r>
              <a:rPr lang="en-US" altLang="ko-KR" spc="-100" dirty="0" smtClean="0"/>
              <a:t>DB </a:t>
            </a:r>
            <a:r>
              <a:rPr lang="ko-KR" altLang="en-US" spc="-100" dirty="0" smtClean="0"/>
              <a:t>설계</a:t>
            </a:r>
            <a:r>
              <a:rPr lang="en-US" altLang="ko-KR" spc="-100" dirty="0" smtClean="0"/>
              <a:t>”</a:t>
            </a:r>
            <a:endParaRPr lang="ko-KR" altLang="en-US" spc="-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성규림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방송정보국제교육원</a:t>
            </a:r>
            <a:endParaRPr lang="en-US" altLang="ko-KR" dirty="0" smtClean="0"/>
          </a:p>
          <a:p>
            <a:r>
              <a:rPr lang="ko-KR" altLang="en-US" dirty="0" err="1" smtClean="0"/>
              <a:t>자바웹애플리케이션개발자과정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03</a:t>
            </a:r>
            <a:r>
              <a:rPr lang="en-US" altLang="ko-KR" sz="2000" dirty="0" smtClean="0"/>
              <a:t>_04</a:t>
            </a:r>
            <a:r>
              <a:rPr lang="en-US" altLang="ko-KR" sz="2400" dirty="0" smtClean="0"/>
              <a:t>. </a:t>
            </a:r>
            <a:r>
              <a:rPr lang="en-US" altLang="ko-KR" sz="2400" dirty="0" err="1"/>
              <a:t>Usecase</a:t>
            </a:r>
            <a:r>
              <a:rPr lang="en-US" altLang="ko-KR" sz="2400" dirty="0"/>
              <a:t> </a:t>
            </a:r>
            <a:r>
              <a:rPr lang="ko-KR" altLang="en-US" sz="2400" dirty="0"/>
              <a:t>명세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상세 및 이벤트 </a:t>
            </a:r>
            <a:r>
              <a:rPr lang="ko-KR" altLang="en-US" sz="2000" dirty="0" err="1" smtClean="0"/>
              <a:t>플로우</a:t>
            </a:r>
            <a:endParaRPr lang="ko-KR" altLang="en-US" sz="24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88129"/>
              </p:ext>
            </p:extLst>
          </p:nvPr>
        </p:nvGraphicFramePr>
        <p:xfrm>
          <a:off x="457200" y="1600201"/>
          <a:ext cx="8229600" cy="4781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528"/>
                <a:gridCol w="2187691"/>
                <a:gridCol w="1700741"/>
                <a:gridCol w="2674640"/>
              </a:tblGrid>
              <a:tr h="17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Usecase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Actor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관리자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회원이 필요로 하는 재능을 판매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구매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실행조건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 상태의 회원이어야 이용 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이벤트 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플로우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재능을 판매하는 경우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재능을 구매하는 경우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31267"/>
              </p:ext>
            </p:extLst>
          </p:nvPr>
        </p:nvGraphicFramePr>
        <p:xfrm>
          <a:off x="2483768" y="3128467"/>
          <a:ext cx="6030566" cy="1371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48272"/>
                <a:gridCol w="358229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정상수행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대체 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16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1. </a:t>
                      </a:r>
                      <a:r>
                        <a:rPr lang="ko-KR" altLang="en-US" sz="1000" b="0" i="0" dirty="0" smtClean="0">
                          <a:effectLst/>
                        </a:rPr>
                        <a:t>재능 등록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 버튼을 선택한다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2.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상위분류와 하위분류를 선택한다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380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3.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재능 등록에 필요한 사항을 기재한다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3. </a:t>
                      </a:r>
                      <a:r>
                        <a:rPr lang="ko-KR" altLang="en-US" sz="1000" dirty="0" smtClean="0">
                          <a:effectLst/>
                        </a:rPr>
                        <a:t>중복되지 말아야 할 사항이 겹치거나 빈칸이 아니어야 할 항목이 비었을 경우 경고 </a:t>
                      </a:r>
                      <a:r>
                        <a:rPr lang="ko-KR" altLang="en-US" sz="1000" dirty="0" err="1" smtClean="0">
                          <a:effectLst/>
                        </a:rPr>
                        <a:t>알람을</a:t>
                      </a:r>
                      <a:r>
                        <a:rPr lang="ko-KR" altLang="en-US" sz="1000" dirty="0" smtClean="0">
                          <a:effectLst/>
                        </a:rPr>
                        <a:t> 띄워준다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ko-KR" altLang="en-US" sz="1000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4. </a:t>
                      </a:r>
                      <a:r>
                        <a:rPr lang="ko-KR" altLang="en-US" sz="1000" b="0" i="0" dirty="0" smtClean="0">
                          <a:effectLst/>
                        </a:rPr>
                        <a:t>재능을 등록한다</a:t>
                      </a:r>
                      <a:r>
                        <a:rPr lang="en-US" altLang="ko-KR" sz="1000" b="0" i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89510"/>
              </p:ext>
            </p:extLst>
          </p:nvPr>
        </p:nvGraphicFramePr>
        <p:xfrm>
          <a:off x="2483768" y="5085184"/>
          <a:ext cx="6030566" cy="1127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48272"/>
                <a:gridCol w="358229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정상수행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대체 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1. </a:t>
                      </a:r>
                      <a:r>
                        <a:rPr lang="ko-KR" altLang="en-US" sz="1000" b="0" i="0" dirty="0" smtClean="0">
                          <a:effectLst/>
                        </a:rPr>
                        <a:t>재능 구매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 버튼을 선택한다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2.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주문하려는 항목내역을 확인한다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effectLst/>
                        </a:rPr>
                        <a:t>2. </a:t>
                      </a:r>
                      <a:r>
                        <a:rPr lang="ko-KR" altLang="en-US" sz="1000" dirty="0" smtClean="0">
                          <a:effectLst/>
                        </a:rPr>
                        <a:t>주문하려는 항목</a:t>
                      </a:r>
                      <a:r>
                        <a:rPr lang="ko-KR" altLang="en-US" sz="1000" baseline="0" dirty="0" smtClean="0">
                          <a:effectLst/>
                        </a:rPr>
                        <a:t> 변경 시</a:t>
                      </a:r>
                      <a:r>
                        <a:rPr lang="ko-KR" altLang="en-US" sz="1000" dirty="0" smtClean="0">
                          <a:effectLst/>
                        </a:rPr>
                        <a:t> 결제로 넘어가기 전 수정 및 삭제를 선택한다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24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3.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결제한다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03</a:t>
            </a:r>
            <a:r>
              <a:rPr lang="en-US" altLang="ko-KR" sz="2000" dirty="0" smtClean="0"/>
              <a:t>_04</a:t>
            </a:r>
            <a:r>
              <a:rPr lang="en-US" altLang="ko-KR" sz="2400" dirty="0" smtClean="0"/>
              <a:t>. </a:t>
            </a:r>
            <a:r>
              <a:rPr lang="en-US" altLang="ko-KR" sz="2400" dirty="0" err="1"/>
              <a:t>Usecase</a:t>
            </a:r>
            <a:r>
              <a:rPr lang="en-US" altLang="ko-KR" sz="2400" dirty="0"/>
              <a:t> </a:t>
            </a:r>
            <a:r>
              <a:rPr lang="ko-KR" altLang="en-US" sz="2400" dirty="0"/>
              <a:t>명세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상세 및 이벤트 </a:t>
            </a:r>
            <a:r>
              <a:rPr lang="ko-KR" altLang="en-US" sz="2000" dirty="0" err="1" smtClean="0"/>
              <a:t>플로우</a:t>
            </a:r>
            <a:endParaRPr lang="ko-KR" altLang="en-US" sz="24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154934"/>
              </p:ext>
            </p:extLst>
          </p:nvPr>
        </p:nvGraphicFramePr>
        <p:xfrm>
          <a:off x="457200" y="1600201"/>
          <a:ext cx="8229600" cy="4781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528"/>
                <a:gridCol w="2187691"/>
                <a:gridCol w="1700741"/>
                <a:gridCol w="2674640"/>
              </a:tblGrid>
              <a:tr h="17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Usecase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Actor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관리자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재능을 일정 기준에 따라 상위분류와 하위분류로 분류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실행조건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 계정으로 로그인한 상태의 관리자여야 이용 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8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이벤트 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플로우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상위분류를 관리하는 경우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하위분류를 관리하는 경우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58724"/>
              </p:ext>
            </p:extLst>
          </p:nvPr>
        </p:nvGraphicFramePr>
        <p:xfrm>
          <a:off x="2483768" y="4797152"/>
          <a:ext cx="6120680" cy="1371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12368"/>
                <a:gridCol w="28083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정상수행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대체 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16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1. </a:t>
                      </a:r>
                      <a:r>
                        <a:rPr lang="ko-KR" altLang="en-US" sz="1000" b="0" i="0" dirty="0" smtClean="0">
                          <a:effectLst/>
                        </a:rPr>
                        <a:t>상위분류를 선택한다</a:t>
                      </a:r>
                      <a:r>
                        <a:rPr lang="en-US" altLang="ko-KR" sz="1000" b="0" i="0" dirty="0" smtClean="0">
                          <a:effectLst/>
                        </a:rPr>
                        <a:t>.</a:t>
                      </a:r>
                      <a:r>
                        <a:rPr lang="ko-KR" altLang="en-US" sz="1000" b="0" i="0" dirty="0" smtClean="0">
                          <a:effectLst/>
                        </a:rPr>
                        <a:t> 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2.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하위분류</a:t>
                      </a:r>
                      <a:r>
                        <a:rPr lang="ko-KR" altLang="en-US" sz="1000" b="0" i="0" dirty="0" smtClean="0">
                          <a:effectLst/>
                        </a:rPr>
                        <a:t> 등록 또는 수정 또는 삭제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 버튼을 클릭한다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380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3.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하위분류를 등록하거나 수정하거나 삭제 처리한다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effectLst/>
                        </a:rPr>
                        <a:t>3. </a:t>
                      </a:r>
                      <a:r>
                        <a:rPr lang="ko-KR" altLang="en-US" sz="1000" dirty="0" smtClean="0">
                          <a:effectLst/>
                        </a:rPr>
                        <a:t>등록 또는 수정 또는 삭제에 실패했을 경우 알림</a:t>
                      </a:r>
                      <a:r>
                        <a:rPr lang="ko-KR" altLang="en-US" sz="1000" baseline="0" dirty="0" smtClean="0">
                          <a:effectLst/>
                        </a:rPr>
                        <a:t> 창을 띄우고 이전 페이지로 돌아간다</a:t>
                      </a:r>
                      <a:r>
                        <a:rPr lang="en-US" altLang="ko-KR" sz="1000" baseline="0" dirty="0" smtClean="0">
                          <a:effectLst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4.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하위분류가 등록되거나 수정되거나 삭제됨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14525"/>
              </p:ext>
            </p:extLst>
          </p:nvPr>
        </p:nvGraphicFramePr>
        <p:xfrm>
          <a:off x="2483768" y="3068960"/>
          <a:ext cx="6120680" cy="1127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12368"/>
                <a:gridCol w="280831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정상수행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ffectLst/>
                        </a:rPr>
                        <a:t>대체 수행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1. </a:t>
                      </a:r>
                      <a:r>
                        <a:rPr lang="ko-KR" altLang="en-US" sz="1000" b="0" i="0" dirty="0" smtClean="0">
                          <a:effectLst/>
                        </a:rPr>
                        <a:t>상위분류 등록 또는 수정 또는 삭제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 버튼을 클릭한다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2.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상위분류를 등록하거나 수정하거나 삭제 처리한다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effectLst/>
                        </a:rPr>
                        <a:t>2. </a:t>
                      </a:r>
                      <a:r>
                        <a:rPr lang="ko-KR" altLang="en-US" sz="1000" dirty="0" smtClean="0">
                          <a:effectLst/>
                        </a:rPr>
                        <a:t>등록 또는 수정 또는 삭제에 실패했을 경우 알림</a:t>
                      </a:r>
                      <a:r>
                        <a:rPr lang="ko-KR" altLang="en-US" sz="1000" baseline="0" dirty="0" smtClean="0">
                          <a:effectLst/>
                        </a:rPr>
                        <a:t> 창을 띄우고 이전 페이지로 돌아간다</a:t>
                      </a:r>
                      <a:r>
                        <a:rPr lang="en-US" altLang="ko-KR" sz="1000" baseline="0" dirty="0" smtClean="0">
                          <a:effectLst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24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dirty="0" smtClean="0">
                          <a:effectLst/>
                        </a:rPr>
                        <a:t>3.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 </a:t>
                      </a:r>
                      <a:r>
                        <a:rPr lang="ko-KR" altLang="en-US" sz="1000" b="0" i="0" baseline="0" dirty="0" smtClean="0">
                          <a:effectLst/>
                        </a:rPr>
                        <a:t>상위분류가 등록되거나 수정되거나 삭제됨</a:t>
                      </a:r>
                      <a:r>
                        <a:rPr lang="en-US" altLang="ko-KR" sz="1000" b="0" i="0" baseline="0" dirty="0" smtClean="0">
                          <a:effectLst/>
                        </a:rPr>
                        <a:t>.</a:t>
                      </a:r>
                      <a:endParaRPr lang="ko-KR" altLang="en-US" sz="10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04. DB </a:t>
            </a:r>
            <a:r>
              <a:rPr lang="ko-KR" altLang="en-US" sz="2400" dirty="0" smtClean="0"/>
              <a:t>설계</a:t>
            </a:r>
            <a:endParaRPr lang="ko-KR" altLang="en-US" sz="24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 descr="C:\Users\KyurimSeong\Desktop\프로젝트 키위\KIWI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05838" cy="51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24128" y="1079894"/>
            <a:ext cx="2664296" cy="4941393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 smtClean="0"/>
              <a:t>명세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4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01. </a:t>
            </a:r>
            <a:r>
              <a:rPr lang="ko-KR" altLang="en-US" sz="2400" dirty="0" smtClean="0"/>
              <a:t>사용자 요구분석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91710"/>
              </p:ext>
            </p:extLst>
          </p:nvPr>
        </p:nvGraphicFramePr>
        <p:xfrm>
          <a:off x="457200" y="1600200"/>
          <a:ext cx="8219256" cy="4637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011"/>
                <a:gridCol w="7058245"/>
              </a:tblGrid>
              <a:tr h="106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상위분류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비회원과 회원은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및 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관리자는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등록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수정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상위분류는 하위분류를 포함할 수 있는 넓은 범위로 설정해야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하위분류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비회원과 회원은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및 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관리자는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등록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수정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하위분류는 상위분류에 맞게 소속되어야 하며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보다 재능의 종류를 명확히 표현할 수 있도록 설정해야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재능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비회원은 조회 및 검색만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회원은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등록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수정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관리자는 조회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검색이 가능하다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삭제의 경우 부적합하다고 판단되는 게시 글이 올라올 경우를 대비하기 위함이다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상위분류와 하위분류의 범위를 넘어가지 않게 분류되어야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각 재능에 대한 상세정보가 제공되어야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-100" baseline="0" dirty="0" smtClean="0">
                          <a:latin typeface="+mn-lt"/>
                        </a:rPr>
                        <a:t> 재능에 대해 후기를 등록하거나 다른 회원들의 후기를 확인할 수 있어야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spc="-1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100" spc="-100" baseline="0" dirty="0" smtClean="0">
                          <a:latin typeface="+mn-lt"/>
                        </a:rPr>
                        <a:t>재능 구매 전 주문하려는 재능의 정보를 한번 더 확인할 수 있어야 한다</a:t>
                      </a:r>
                      <a:r>
                        <a:rPr lang="en-US" altLang="ko-KR" sz="1100" spc="-100" baseline="0" dirty="0" smtClean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02</a:t>
            </a:r>
            <a:r>
              <a:rPr lang="en-US" altLang="ko-KR" sz="2000" dirty="0" smtClean="0"/>
              <a:t>_01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Usecase</a:t>
            </a:r>
            <a:r>
              <a:rPr lang="en-US" altLang="ko-KR" sz="2400" dirty="0" smtClean="0"/>
              <a:t> Diagram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비회원</a:t>
            </a:r>
            <a:endParaRPr lang="ko-KR" altLang="en-US" sz="2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5468200" descr="EMB0000094071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" y="1396422"/>
            <a:ext cx="72088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971447" y="3802897"/>
            <a:ext cx="4895200" cy="2597904"/>
          </a:xfrm>
          <a:custGeom>
            <a:avLst/>
            <a:gdLst>
              <a:gd name="connsiteX0" fmla="*/ 2505086 w 4895200"/>
              <a:gd name="connsiteY0" fmla="*/ 8613 h 2597904"/>
              <a:gd name="connsiteX1" fmla="*/ 1989038 w 4895200"/>
              <a:gd name="connsiteY1" fmla="*/ 8613 h 2597904"/>
              <a:gd name="connsiteX2" fmla="*/ 1934717 w 4895200"/>
              <a:gd name="connsiteY2" fmla="*/ 26720 h 2597904"/>
              <a:gd name="connsiteX3" fmla="*/ 1898503 w 4895200"/>
              <a:gd name="connsiteY3" fmla="*/ 35774 h 2597904"/>
              <a:gd name="connsiteX4" fmla="*/ 1871343 w 4895200"/>
              <a:gd name="connsiteY4" fmla="*/ 53881 h 2597904"/>
              <a:gd name="connsiteX5" fmla="*/ 1835129 w 4895200"/>
              <a:gd name="connsiteY5" fmla="*/ 71988 h 2597904"/>
              <a:gd name="connsiteX6" fmla="*/ 1780808 w 4895200"/>
              <a:gd name="connsiteY6" fmla="*/ 162522 h 2597904"/>
              <a:gd name="connsiteX7" fmla="*/ 1753648 w 4895200"/>
              <a:gd name="connsiteY7" fmla="*/ 198736 h 2597904"/>
              <a:gd name="connsiteX8" fmla="*/ 1744594 w 4895200"/>
              <a:gd name="connsiteY8" fmla="*/ 234950 h 2597904"/>
              <a:gd name="connsiteX9" fmla="*/ 1726488 w 4895200"/>
              <a:gd name="connsiteY9" fmla="*/ 262110 h 2597904"/>
              <a:gd name="connsiteX10" fmla="*/ 1699327 w 4895200"/>
              <a:gd name="connsiteY10" fmla="*/ 334538 h 2597904"/>
              <a:gd name="connsiteX11" fmla="*/ 1681220 w 4895200"/>
              <a:gd name="connsiteY11" fmla="*/ 388859 h 2597904"/>
              <a:gd name="connsiteX12" fmla="*/ 1672167 w 4895200"/>
              <a:gd name="connsiteY12" fmla="*/ 416019 h 2597904"/>
              <a:gd name="connsiteX13" fmla="*/ 1617846 w 4895200"/>
              <a:gd name="connsiteY13" fmla="*/ 497500 h 2597904"/>
              <a:gd name="connsiteX14" fmla="*/ 1599739 w 4895200"/>
              <a:gd name="connsiteY14" fmla="*/ 524661 h 2597904"/>
              <a:gd name="connsiteX15" fmla="*/ 1572579 w 4895200"/>
              <a:gd name="connsiteY15" fmla="*/ 551821 h 2597904"/>
              <a:gd name="connsiteX16" fmla="*/ 1536365 w 4895200"/>
              <a:gd name="connsiteY16" fmla="*/ 606142 h 2597904"/>
              <a:gd name="connsiteX17" fmla="*/ 1518258 w 4895200"/>
              <a:gd name="connsiteY17" fmla="*/ 633302 h 2597904"/>
              <a:gd name="connsiteX18" fmla="*/ 1463937 w 4895200"/>
              <a:gd name="connsiteY18" fmla="*/ 669516 h 2597904"/>
              <a:gd name="connsiteX19" fmla="*/ 1436777 w 4895200"/>
              <a:gd name="connsiteY19" fmla="*/ 678570 h 2597904"/>
              <a:gd name="connsiteX20" fmla="*/ 1382456 w 4895200"/>
              <a:gd name="connsiteY20" fmla="*/ 714784 h 2597904"/>
              <a:gd name="connsiteX21" fmla="*/ 1328135 w 4895200"/>
              <a:gd name="connsiteY21" fmla="*/ 732891 h 2597904"/>
              <a:gd name="connsiteX22" fmla="*/ 1300975 w 4895200"/>
              <a:gd name="connsiteY22" fmla="*/ 769104 h 2597904"/>
              <a:gd name="connsiteX23" fmla="*/ 1291921 w 4895200"/>
              <a:gd name="connsiteY23" fmla="*/ 796265 h 2597904"/>
              <a:gd name="connsiteX24" fmla="*/ 1273814 w 4895200"/>
              <a:gd name="connsiteY24" fmla="*/ 823425 h 2597904"/>
              <a:gd name="connsiteX25" fmla="*/ 1264761 w 4895200"/>
              <a:gd name="connsiteY25" fmla="*/ 850586 h 2597904"/>
              <a:gd name="connsiteX26" fmla="*/ 1183280 w 4895200"/>
              <a:gd name="connsiteY26" fmla="*/ 895853 h 2597904"/>
              <a:gd name="connsiteX27" fmla="*/ 1110852 w 4895200"/>
              <a:gd name="connsiteY27" fmla="*/ 923013 h 2597904"/>
              <a:gd name="connsiteX28" fmla="*/ 1074638 w 4895200"/>
              <a:gd name="connsiteY28" fmla="*/ 941120 h 2597904"/>
              <a:gd name="connsiteX29" fmla="*/ 1002210 w 4895200"/>
              <a:gd name="connsiteY29" fmla="*/ 959227 h 2597904"/>
              <a:gd name="connsiteX30" fmla="*/ 730606 w 4895200"/>
              <a:gd name="connsiteY30" fmla="*/ 932067 h 2597904"/>
              <a:gd name="connsiteX31" fmla="*/ 703446 w 4895200"/>
              <a:gd name="connsiteY31" fmla="*/ 923013 h 2597904"/>
              <a:gd name="connsiteX32" fmla="*/ 676286 w 4895200"/>
              <a:gd name="connsiteY32" fmla="*/ 904906 h 2597904"/>
              <a:gd name="connsiteX33" fmla="*/ 612911 w 4895200"/>
              <a:gd name="connsiteY33" fmla="*/ 895853 h 2597904"/>
              <a:gd name="connsiteX34" fmla="*/ 549537 w 4895200"/>
              <a:gd name="connsiteY34" fmla="*/ 877746 h 2597904"/>
              <a:gd name="connsiteX35" fmla="*/ 359414 w 4895200"/>
              <a:gd name="connsiteY35" fmla="*/ 886799 h 2597904"/>
              <a:gd name="connsiteX36" fmla="*/ 323200 w 4895200"/>
              <a:gd name="connsiteY36" fmla="*/ 895853 h 2597904"/>
              <a:gd name="connsiteX37" fmla="*/ 241719 w 4895200"/>
              <a:gd name="connsiteY37" fmla="*/ 913960 h 2597904"/>
              <a:gd name="connsiteX38" fmla="*/ 178345 w 4895200"/>
              <a:gd name="connsiteY38" fmla="*/ 941120 h 2597904"/>
              <a:gd name="connsiteX39" fmla="*/ 151185 w 4895200"/>
              <a:gd name="connsiteY39" fmla="*/ 959227 h 2597904"/>
              <a:gd name="connsiteX40" fmla="*/ 114971 w 4895200"/>
              <a:gd name="connsiteY40" fmla="*/ 968281 h 2597904"/>
              <a:gd name="connsiteX41" fmla="*/ 96864 w 4895200"/>
              <a:gd name="connsiteY41" fmla="*/ 995441 h 2597904"/>
              <a:gd name="connsiteX42" fmla="*/ 24436 w 4895200"/>
              <a:gd name="connsiteY42" fmla="*/ 1076922 h 2597904"/>
              <a:gd name="connsiteX43" fmla="*/ 15383 w 4895200"/>
              <a:gd name="connsiteY43" fmla="*/ 1330419 h 2597904"/>
              <a:gd name="connsiteX44" fmla="*/ 24436 w 4895200"/>
              <a:gd name="connsiteY44" fmla="*/ 1366633 h 2597904"/>
              <a:gd name="connsiteX45" fmla="*/ 78757 w 4895200"/>
              <a:gd name="connsiteY45" fmla="*/ 1402847 h 2597904"/>
              <a:gd name="connsiteX46" fmla="*/ 142131 w 4895200"/>
              <a:gd name="connsiteY46" fmla="*/ 1430007 h 2597904"/>
              <a:gd name="connsiteX47" fmla="*/ 250773 w 4895200"/>
              <a:gd name="connsiteY47" fmla="*/ 1448114 h 2597904"/>
              <a:gd name="connsiteX48" fmla="*/ 277933 w 4895200"/>
              <a:gd name="connsiteY48" fmla="*/ 1457168 h 2597904"/>
              <a:gd name="connsiteX49" fmla="*/ 549537 w 4895200"/>
              <a:gd name="connsiteY49" fmla="*/ 1475275 h 2597904"/>
              <a:gd name="connsiteX50" fmla="*/ 576697 w 4895200"/>
              <a:gd name="connsiteY50" fmla="*/ 1484328 h 2597904"/>
              <a:gd name="connsiteX51" fmla="*/ 667232 w 4895200"/>
              <a:gd name="connsiteY51" fmla="*/ 1511489 h 2597904"/>
              <a:gd name="connsiteX52" fmla="*/ 721553 w 4895200"/>
              <a:gd name="connsiteY52" fmla="*/ 1556756 h 2597904"/>
              <a:gd name="connsiteX53" fmla="*/ 748713 w 4895200"/>
              <a:gd name="connsiteY53" fmla="*/ 1647291 h 2597904"/>
              <a:gd name="connsiteX54" fmla="*/ 757767 w 4895200"/>
              <a:gd name="connsiteY54" fmla="*/ 1692558 h 2597904"/>
              <a:gd name="connsiteX55" fmla="*/ 793981 w 4895200"/>
              <a:gd name="connsiteY55" fmla="*/ 1783093 h 2597904"/>
              <a:gd name="connsiteX56" fmla="*/ 803034 w 4895200"/>
              <a:gd name="connsiteY56" fmla="*/ 1819306 h 2597904"/>
              <a:gd name="connsiteX57" fmla="*/ 839248 w 4895200"/>
              <a:gd name="connsiteY57" fmla="*/ 1873627 h 2597904"/>
              <a:gd name="connsiteX58" fmla="*/ 848301 w 4895200"/>
              <a:gd name="connsiteY58" fmla="*/ 1900788 h 2597904"/>
              <a:gd name="connsiteX59" fmla="*/ 929783 w 4895200"/>
              <a:gd name="connsiteY59" fmla="*/ 1964162 h 2597904"/>
              <a:gd name="connsiteX60" fmla="*/ 956943 w 4895200"/>
              <a:gd name="connsiteY60" fmla="*/ 1982269 h 2597904"/>
              <a:gd name="connsiteX61" fmla="*/ 984103 w 4895200"/>
              <a:gd name="connsiteY61" fmla="*/ 2000376 h 2597904"/>
              <a:gd name="connsiteX62" fmla="*/ 1020317 w 4895200"/>
              <a:gd name="connsiteY62" fmla="*/ 2009429 h 2597904"/>
              <a:gd name="connsiteX63" fmla="*/ 1047478 w 4895200"/>
              <a:gd name="connsiteY63" fmla="*/ 2027536 h 2597904"/>
              <a:gd name="connsiteX64" fmla="*/ 1110852 w 4895200"/>
              <a:gd name="connsiteY64" fmla="*/ 2045643 h 2597904"/>
              <a:gd name="connsiteX65" fmla="*/ 1138012 w 4895200"/>
              <a:gd name="connsiteY65" fmla="*/ 2063750 h 2597904"/>
              <a:gd name="connsiteX66" fmla="*/ 1192333 w 4895200"/>
              <a:gd name="connsiteY66" fmla="*/ 2072803 h 2597904"/>
              <a:gd name="connsiteX67" fmla="*/ 1409616 w 4895200"/>
              <a:gd name="connsiteY67" fmla="*/ 2081857 h 2597904"/>
              <a:gd name="connsiteX68" fmla="*/ 1463937 w 4895200"/>
              <a:gd name="connsiteY68" fmla="*/ 2099964 h 2597904"/>
              <a:gd name="connsiteX69" fmla="*/ 1491097 w 4895200"/>
              <a:gd name="connsiteY69" fmla="*/ 2109017 h 2597904"/>
              <a:gd name="connsiteX70" fmla="*/ 1518258 w 4895200"/>
              <a:gd name="connsiteY70" fmla="*/ 2127124 h 2597904"/>
              <a:gd name="connsiteX71" fmla="*/ 1563525 w 4895200"/>
              <a:gd name="connsiteY71" fmla="*/ 2199552 h 2597904"/>
              <a:gd name="connsiteX72" fmla="*/ 1590686 w 4895200"/>
              <a:gd name="connsiteY72" fmla="*/ 2226712 h 2597904"/>
              <a:gd name="connsiteX73" fmla="*/ 1617846 w 4895200"/>
              <a:gd name="connsiteY73" fmla="*/ 2290087 h 2597904"/>
              <a:gd name="connsiteX74" fmla="*/ 1626899 w 4895200"/>
              <a:gd name="connsiteY74" fmla="*/ 2317247 h 2597904"/>
              <a:gd name="connsiteX75" fmla="*/ 1645006 w 4895200"/>
              <a:gd name="connsiteY75" fmla="*/ 2344407 h 2597904"/>
              <a:gd name="connsiteX76" fmla="*/ 1690274 w 4895200"/>
              <a:gd name="connsiteY76" fmla="*/ 2425889 h 2597904"/>
              <a:gd name="connsiteX77" fmla="*/ 1717434 w 4895200"/>
              <a:gd name="connsiteY77" fmla="*/ 2453049 h 2597904"/>
              <a:gd name="connsiteX78" fmla="*/ 1780808 w 4895200"/>
              <a:gd name="connsiteY78" fmla="*/ 2489263 h 2597904"/>
              <a:gd name="connsiteX79" fmla="*/ 1844183 w 4895200"/>
              <a:gd name="connsiteY79" fmla="*/ 2525477 h 2597904"/>
              <a:gd name="connsiteX80" fmla="*/ 1889450 w 4895200"/>
              <a:gd name="connsiteY80" fmla="*/ 2534530 h 2597904"/>
              <a:gd name="connsiteX81" fmla="*/ 2043359 w 4895200"/>
              <a:gd name="connsiteY81" fmla="*/ 2561691 h 2597904"/>
              <a:gd name="connsiteX82" fmla="*/ 2115787 w 4895200"/>
              <a:gd name="connsiteY82" fmla="*/ 2579797 h 2597904"/>
              <a:gd name="connsiteX83" fmla="*/ 2197268 w 4895200"/>
              <a:gd name="connsiteY83" fmla="*/ 2597904 h 2597904"/>
              <a:gd name="connsiteX84" fmla="*/ 2432658 w 4895200"/>
              <a:gd name="connsiteY84" fmla="*/ 2588851 h 2597904"/>
              <a:gd name="connsiteX85" fmla="*/ 2532246 w 4895200"/>
              <a:gd name="connsiteY85" fmla="*/ 2561691 h 2597904"/>
              <a:gd name="connsiteX86" fmla="*/ 2586567 w 4895200"/>
              <a:gd name="connsiteY86" fmla="*/ 2552637 h 2597904"/>
              <a:gd name="connsiteX87" fmla="*/ 2649941 w 4895200"/>
              <a:gd name="connsiteY87" fmla="*/ 2534530 h 2597904"/>
              <a:gd name="connsiteX88" fmla="*/ 2722369 w 4895200"/>
              <a:gd name="connsiteY88" fmla="*/ 2525477 h 2597904"/>
              <a:gd name="connsiteX89" fmla="*/ 2749529 w 4895200"/>
              <a:gd name="connsiteY89" fmla="*/ 2516423 h 2597904"/>
              <a:gd name="connsiteX90" fmla="*/ 3057347 w 4895200"/>
              <a:gd name="connsiteY90" fmla="*/ 2534530 h 2597904"/>
              <a:gd name="connsiteX91" fmla="*/ 3736357 w 4895200"/>
              <a:gd name="connsiteY91" fmla="*/ 2525477 h 2597904"/>
              <a:gd name="connsiteX92" fmla="*/ 3763517 w 4895200"/>
              <a:gd name="connsiteY92" fmla="*/ 2516423 h 2597904"/>
              <a:gd name="connsiteX93" fmla="*/ 3799731 w 4895200"/>
              <a:gd name="connsiteY93" fmla="*/ 2507370 h 2597904"/>
              <a:gd name="connsiteX94" fmla="*/ 3844998 w 4895200"/>
              <a:gd name="connsiteY94" fmla="*/ 2498316 h 2597904"/>
              <a:gd name="connsiteX95" fmla="*/ 3935533 w 4895200"/>
              <a:gd name="connsiteY95" fmla="*/ 2471156 h 2597904"/>
              <a:gd name="connsiteX96" fmla="*/ 3971747 w 4895200"/>
              <a:gd name="connsiteY96" fmla="*/ 2443995 h 2597904"/>
              <a:gd name="connsiteX97" fmla="*/ 3998907 w 4895200"/>
              <a:gd name="connsiteY97" fmla="*/ 2425889 h 2597904"/>
              <a:gd name="connsiteX98" fmla="*/ 4026068 w 4895200"/>
              <a:gd name="connsiteY98" fmla="*/ 2398728 h 2597904"/>
              <a:gd name="connsiteX99" fmla="*/ 4035121 w 4895200"/>
              <a:gd name="connsiteY99" fmla="*/ 2172392 h 2597904"/>
              <a:gd name="connsiteX100" fmla="*/ 4017014 w 4895200"/>
              <a:gd name="connsiteY100" fmla="*/ 2145231 h 2597904"/>
              <a:gd name="connsiteX101" fmla="*/ 4017014 w 4895200"/>
              <a:gd name="connsiteY101" fmla="*/ 1991322 h 2597904"/>
              <a:gd name="connsiteX102" fmla="*/ 4044175 w 4895200"/>
              <a:gd name="connsiteY102" fmla="*/ 1964162 h 2597904"/>
              <a:gd name="connsiteX103" fmla="*/ 4080389 w 4895200"/>
              <a:gd name="connsiteY103" fmla="*/ 1937001 h 2597904"/>
              <a:gd name="connsiteX104" fmla="*/ 4107549 w 4895200"/>
              <a:gd name="connsiteY104" fmla="*/ 1927948 h 2597904"/>
              <a:gd name="connsiteX105" fmla="*/ 4143763 w 4895200"/>
              <a:gd name="connsiteY105" fmla="*/ 1909841 h 2597904"/>
              <a:gd name="connsiteX106" fmla="*/ 4198084 w 4895200"/>
              <a:gd name="connsiteY106" fmla="*/ 1873627 h 2597904"/>
              <a:gd name="connsiteX107" fmla="*/ 4207137 w 4895200"/>
              <a:gd name="connsiteY107" fmla="*/ 1837413 h 2597904"/>
              <a:gd name="connsiteX108" fmla="*/ 4234297 w 4895200"/>
              <a:gd name="connsiteY108" fmla="*/ 1783093 h 2597904"/>
              <a:gd name="connsiteX109" fmla="*/ 4243351 w 4895200"/>
              <a:gd name="connsiteY109" fmla="*/ 1746879 h 2597904"/>
              <a:gd name="connsiteX110" fmla="*/ 4279565 w 4895200"/>
              <a:gd name="connsiteY110" fmla="*/ 1719718 h 2597904"/>
              <a:gd name="connsiteX111" fmla="*/ 4342939 w 4895200"/>
              <a:gd name="connsiteY111" fmla="*/ 1683504 h 2597904"/>
              <a:gd name="connsiteX112" fmla="*/ 4424420 w 4895200"/>
              <a:gd name="connsiteY112" fmla="*/ 1638237 h 2597904"/>
              <a:gd name="connsiteX113" fmla="*/ 4533062 w 4895200"/>
              <a:gd name="connsiteY113" fmla="*/ 1620130 h 2597904"/>
              <a:gd name="connsiteX114" fmla="*/ 4641703 w 4895200"/>
              <a:gd name="connsiteY114" fmla="*/ 1583916 h 2597904"/>
              <a:gd name="connsiteX115" fmla="*/ 4714131 w 4895200"/>
              <a:gd name="connsiteY115" fmla="*/ 1556756 h 2597904"/>
              <a:gd name="connsiteX116" fmla="*/ 4741291 w 4895200"/>
              <a:gd name="connsiteY116" fmla="*/ 1538649 h 2597904"/>
              <a:gd name="connsiteX117" fmla="*/ 4768452 w 4895200"/>
              <a:gd name="connsiteY117" fmla="*/ 1529595 h 2597904"/>
              <a:gd name="connsiteX118" fmla="*/ 4822773 w 4895200"/>
              <a:gd name="connsiteY118" fmla="*/ 1493382 h 2597904"/>
              <a:gd name="connsiteX119" fmla="*/ 4849933 w 4895200"/>
              <a:gd name="connsiteY119" fmla="*/ 1475275 h 2597904"/>
              <a:gd name="connsiteX120" fmla="*/ 4877093 w 4895200"/>
              <a:gd name="connsiteY120" fmla="*/ 1448114 h 2597904"/>
              <a:gd name="connsiteX121" fmla="*/ 4886147 w 4895200"/>
              <a:gd name="connsiteY121" fmla="*/ 1411900 h 2597904"/>
              <a:gd name="connsiteX122" fmla="*/ 4895200 w 4895200"/>
              <a:gd name="connsiteY122" fmla="*/ 1384740 h 2597904"/>
              <a:gd name="connsiteX123" fmla="*/ 4886147 w 4895200"/>
              <a:gd name="connsiteY123" fmla="*/ 1285152 h 2597904"/>
              <a:gd name="connsiteX124" fmla="*/ 4868040 w 4895200"/>
              <a:gd name="connsiteY124" fmla="*/ 1257992 h 2597904"/>
              <a:gd name="connsiteX125" fmla="*/ 4831826 w 4895200"/>
              <a:gd name="connsiteY125" fmla="*/ 1167457 h 2597904"/>
              <a:gd name="connsiteX126" fmla="*/ 4723185 w 4895200"/>
              <a:gd name="connsiteY126" fmla="*/ 1076922 h 2597904"/>
              <a:gd name="connsiteX127" fmla="*/ 4659810 w 4895200"/>
              <a:gd name="connsiteY127" fmla="*/ 1058815 h 2597904"/>
              <a:gd name="connsiteX128" fmla="*/ 4596436 w 4895200"/>
              <a:gd name="connsiteY128" fmla="*/ 1031655 h 2597904"/>
              <a:gd name="connsiteX129" fmla="*/ 4542115 w 4895200"/>
              <a:gd name="connsiteY129" fmla="*/ 995441 h 2597904"/>
              <a:gd name="connsiteX130" fmla="*/ 4514955 w 4895200"/>
              <a:gd name="connsiteY130" fmla="*/ 977334 h 2597904"/>
              <a:gd name="connsiteX131" fmla="*/ 4478741 w 4895200"/>
              <a:gd name="connsiteY131" fmla="*/ 968281 h 2597904"/>
              <a:gd name="connsiteX132" fmla="*/ 4442527 w 4895200"/>
              <a:gd name="connsiteY132" fmla="*/ 950174 h 2597904"/>
              <a:gd name="connsiteX133" fmla="*/ 4415367 w 4895200"/>
              <a:gd name="connsiteY133" fmla="*/ 941120 h 2597904"/>
              <a:gd name="connsiteX134" fmla="*/ 4388206 w 4895200"/>
              <a:gd name="connsiteY134" fmla="*/ 923013 h 2597904"/>
              <a:gd name="connsiteX135" fmla="*/ 4333886 w 4895200"/>
              <a:gd name="connsiteY135" fmla="*/ 904906 h 2597904"/>
              <a:gd name="connsiteX136" fmla="*/ 4279565 w 4895200"/>
              <a:gd name="connsiteY136" fmla="*/ 877746 h 2597904"/>
              <a:gd name="connsiteX137" fmla="*/ 4198084 w 4895200"/>
              <a:gd name="connsiteY137" fmla="*/ 778158 h 2597904"/>
              <a:gd name="connsiteX138" fmla="*/ 4189030 w 4895200"/>
              <a:gd name="connsiteY138" fmla="*/ 750997 h 2597904"/>
              <a:gd name="connsiteX139" fmla="*/ 4198084 w 4895200"/>
              <a:gd name="connsiteY139" fmla="*/ 642356 h 2597904"/>
              <a:gd name="connsiteX140" fmla="*/ 4216191 w 4895200"/>
              <a:gd name="connsiteY140" fmla="*/ 588035 h 2597904"/>
              <a:gd name="connsiteX141" fmla="*/ 4243351 w 4895200"/>
              <a:gd name="connsiteY141" fmla="*/ 488447 h 2597904"/>
              <a:gd name="connsiteX142" fmla="*/ 4198084 w 4895200"/>
              <a:gd name="connsiteY142" fmla="*/ 343592 h 2597904"/>
              <a:gd name="connsiteX143" fmla="*/ 4143763 w 4895200"/>
              <a:gd name="connsiteY143" fmla="*/ 325485 h 2597904"/>
              <a:gd name="connsiteX144" fmla="*/ 4116602 w 4895200"/>
              <a:gd name="connsiteY144" fmla="*/ 316431 h 2597904"/>
              <a:gd name="connsiteX145" fmla="*/ 4089442 w 4895200"/>
              <a:gd name="connsiteY145" fmla="*/ 307378 h 2597904"/>
              <a:gd name="connsiteX146" fmla="*/ 4062282 w 4895200"/>
              <a:gd name="connsiteY146" fmla="*/ 289271 h 2597904"/>
              <a:gd name="connsiteX147" fmla="*/ 3971747 w 4895200"/>
              <a:gd name="connsiteY147" fmla="*/ 271164 h 2597904"/>
              <a:gd name="connsiteX148" fmla="*/ 3184095 w 4895200"/>
              <a:gd name="connsiteY148" fmla="*/ 262110 h 2597904"/>
              <a:gd name="connsiteX149" fmla="*/ 3156935 w 4895200"/>
              <a:gd name="connsiteY149" fmla="*/ 244003 h 2597904"/>
              <a:gd name="connsiteX150" fmla="*/ 3102614 w 4895200"/>
              <a:gd name="connsiteY150" fmla="*/ 234950 h 2597904"/>
              <a:gd name="connsiteX151" fmla="*/ 3039240 w 4895200"/>
              <a:gd name="connsiteY151" fmla="*/ 216843 h 2597904"/>
              <a:gd name="connsiteX152" fmla="*/ 2984919 w 4895200"/>
              <a:gd name="connsiteY152" fmla="*/ 180629 h 2597904"/>
              <a:gd name="connsiteX153" fmla="*/ 2948705 w 4895200"/>
              <a:gd name="connsiteY153" fmla="*/ 162522 h 2597904"/>
              <a:gd name="connsiteX154" fmla="*/ 2921545 w 4895200"/>
              <a:gd name="connsiteY154" fmla="*/ 135362 h 2597904"/>
              <a:gd name="connsiteX155" fmla="*/ 2894385 w 4895200"/>
              <a:gd name="connsiteY155" fmla="*/ 126308 h 2597904"/>
              <a:gd name="connsiteX156" fmla="*/ 2858171 w 4895200"/>
              <a:gd name="connsiteY156" fmla="*/ 108201 h 2597904"/>
              <a:gd name="connsiteX157" fmla="*/ 2794796 w 4895200"/>
              <a:gd name="connsiteY157" fmla="*/ 90094 h 2597904"/>
              <a:gd name="connsiteX158" fmla="*/ 2767636 w 4895200"/>
              <a:gd name="connsiteY158" fmla="*/ 71988 h 2597904"/>
              <a:gd name="connsiteX159" fmla="*/ 2640888 w 4895200"/>
              <a:gd name="connsiteY159" fmla="*/ 53881 h 2597904"/>
              <a:gd name="connsiteX160" fmla="*/ 2604674 w 4895200"/>
              <a:gd name="connsiteY160" fmla="*/ 44827 h 2597904"/>
              <a:gd name="connsiteX161" fmla="*/ 2532246 w 4895200"/>
              <a:gd name="connsiteY161" fmla="*/ 8613 h 2597904"/>
              <a:gd name="connsiteX162" fmla="*/ 2505086 w 4895200"/>
              <a:gd name="connsiteY162" fmla="*/ 8613 h 259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4895200" h="2597904">
                <a:moveTo>
                  <a:pt x="2505086" y="8613"/>
                </a:moveTo>
                <a:cubicBezTo>
                  <a:pt x="2414551" y="8613"/>
                  <a:pt x="2318520" y="-10768"/>
                  <a:pt x="1989038" y="8613"/>
                </a:cubicBezTo>
                <a:cubicBezTo>
                  <a:pt x="1969984" y="9734"/>
                  <a:pt x="1953234" y="22091"/>
                  <a:pt x="1934717" y="26720"/>
                </a:cubicBezTo>
                <a:lnTo>
                  <a:pt x="1898503" y="35774"/>
                </a:lnTo>
                <a:cubicBezTo>
                  <a:pt x="1889450" y="41810"/>
                  <a:pt x="1880790" y="48483"/>
                  <a:pt x="1871343" y="53881"/>
                </a:cubicBezTo>
                <a:cubicBezTo>
                  <a:pt x="1859625" y="60577"/>
                  <a:pt x="1844672" y="62445"/>
                  <a:pt x="1835129" y="71988"/>
                </a:cubicBezTo>
                <a:cubicBezTo>
                  <a:pt x="1797920" y="109197"/>
                  <a:pt x="1804621" y="124420"/>
                  <a:pt x="1780808" y="162522"/>
                </a:cubicBezTo>
                <a:cubicBezTo>
                  <a:pt x="1772811" y="175318"/>
                  <a:pt x="1762701" y="186665"/>
                  <a:pt x="1753648" y="198736"/>
                </a:cubicBezTo>
                <a:cubicBezTo>
                  <a:pt x="1750630" y="210807"/>
                  <a:pt x="1749495" y="223513"/>
                  <a:pt x="1744594" y="234950"/>
                </a:cubicBezTo>
                <a:cubicBezTo>
                  <a:pt x="1740308" y="244951"/>
                  <a:pt x="1730308" y="251922"/>
                  <a:pt x="1726488" y="262110"/>
                </a:cubicBezTo>
                <a:cubicBezTo>
                  <a:pt x="1692928" y="351605"/>
                  <a:pt x="1741789" y="270846"/>
                  <a:pt x="1699327" y="334538"/>
                </a:cubicBezTo>
                <a:lnTo>
                  <a:pt x="1681220" y="388859"/>
                </a:lnTo>
                <a:cubicBezTo>
                  <a:pt x="1678202" y="397912"/>
                  <a:pt x="1677461" y="408079"/>
                  <a:pt x="1672167" y="416019"/>
                </a:cubicBezTo>
                <a:lnTo>
                  <a:pt x="1617846" y="497500"/>
                </a:lnTo>
                <a:cubicBezTo>
                  <a:pt x="1611810" y="506554"/>
                  <a:pt x="1607433" y="516967"/>
                  <a:pt x="1599739" y="524661"/>
                </a:cubicBezTo>
                <a:cubicBezTo>
                  <a:pt x="1590686" y="533714"/>
                  <a:pt x="1580439" y="541715"/>
                  <a:pt x="1572579" y="551821"/>
                </a:cubicBezTo>
                <a:cubicBezTo>
                  <a:pt x="1559218" y="568999"/>
                  <a:pt x="1548436" y="588035"/>
                  <a:pt x="1536365" y="606142"/>
                </a:cubicBezTo>
                <a:cubicBezTo>
                  <a:pt x="1530329" y="615195"/>
                  <a:pt x="1527311" y="627266"/>
                  <a:pt x="1518258" y="633302"/>
                </a:cubicBezTo>
                <a:cubicBezTo>
                  <a:pt x="1500151" y="645373"/>
                  <a:pt x="1484582" y="662634"/>
                  <a:pt x="1463937" y="669516"/>
                </a:cubicBezTo>
                <a:cubicBezTo>
                  <a:pt x="1454884" y="672534"/>
                  <a:pt x="1445119" y="673935"/>
                  <a:pt x="1436777" y="678570"/>
                </a:cubicBezTo>
                <a:cubicBezTo>
                  <a:pt x="1417754" y="689139"/>
                  <a:pt x="1403101" y="707902"/>
                  <a:pt x="1382456" y="714784"/>
                </a:cubicBezTo>
                <a:lnTo>
                  <a:pt x="1328135" y="732891"/>
                </a:lnTo>
                <a:cubicBezTo>
                  <a:pt x="1319082" y="744962"/>
                  <a:pt x="1308461" y="756003"/>
                  <a:pt x="1300975" y="769104"/>
                </a:cubicBezTo>
                <a:cubicBezTo>
                  <a:pt x="1296240" y="777390"/>
                  <a:pt x="1296189" y="787729"/>
                  <a:pt x="1291921" y="796265"/>
                </a:cubicBezTo>
                <a:cubicBezTo>
                  <a:pt x="1287055" y="805997"/>
                  <a:pt x="1279850" y="814372"/>
                  <a:pt x="1273814" y="823425"/>
                </a:cubicBezTo>
                <a:cubicBezTo>
                  <a:pt x="1270796" y="832479"/>
                  <a:pt x="1271509" y="843838"/>
                  <a:pt x="1264761" y="850586"/>
                </a:cubicBezTo>
                <a:cubicBezTo>
                  <a:pt x="1207676" y="907671"/>
                  <a:pt x="1228815" y="873085"/>
                  <a:pt x="1183280" y="895853"/>
                </a:cubicBezTo>
                <a:cubicBezTo>
                  <a:pt x="1121117" y="926935"/>
                  <a:pt x="1198181" y="905548"/>
                  <a:pt x="1110852" y="923013"/>
                </a:cubicBezTo>
                <a:cubicBezTo>
                  <a:pt x="1098781" y="929049"/>
                  <a:pt x="1087442" y="936852"/>
                  <a:pt x="1074638" y="941120"/>
                </a:cubicBezTo>
                <a:cubicBezTo>
                  <a:pt x="1051029" y="948990"/>
                  <a:pt x="1002210" y="959227"/>
                  <a:pt x="1002210" y="959227"/>
                </a:cubicBezTo>
                <a:cubicBezTo>
                  <a:pt x="928832" y="955558"/>
                  <a:pt x="809902" y="958501"/>
                  <a:pt x="730606" y="932067"/>
                </a:cubicBezTo>
                <a:cubicBezTo>
                  <a:pt x="721553" y="929049"/>
                  <a:pt x="711982" y="927281"/>
                  <a:pt x="703446" y="923013"/>
                </a:cubicBezTo>
                <a:cubicBezTo>
                  <a:pt x="693714" y="918147"/>
                  <a:pt x="686708" y="908033"/>
                  <a:pt x="676286" y="904906"/>
                </a:cubicBezTo>
                <a:cubicBezTo>
                  <a:pt x="655846" y="898774"/>
                  <a:pt x="633906" y="899670"/>
                  <a:pt x="612911" y="895853"/>
                </a:cubicBezTo>
                <a:cubicBezTo>
                  <a:pt x="587907" y="891307"/>
                  <a:pt x="572803" y="885501"/>
                  <a:pt x="549537" y="877746"/>
                </a:cubicBezTo>
                <a:cubicBezTo>
                  <a:pt x="486163" y="880764"/>
                  <a:pt x="422658" y="881739"/>
                  <a:pt x="359414" y="886799"/>
                </a:cubicBezTo>
                <a:cubicBezTo>
                  <a:pt x="347011" y="887791"/>
                  <a:pt x="335347" y="893154"/>
                  <a:pt x="323200" y="895853"/>
                </a:cubicBezTo>
                <a:cubicBezTo>
                  <a:pt x="281173" y="905192"/>
                  <a:pt x="280375" y="902915"/>
                  <a:pt x="241719" y="913960"/>
                </a:cubicBezTo>
                <a:cubicBezTo>
                  <a:pt x="216325" y="921216"/>
                  <a:pt x="202490" y="927323"/>
                  <a:pt x="178345" y="941120"/>
                </a:cubicBezTo>
                <a:cubicBezTo>
                  <a:pt x="168898" y="946518"/>
                  <a:pt x="161186" y="954941"/>
                  <a:pt x="151185" y="959227"/>
                </a:cubicBezTo>
                <a:cubicBezTo>
                  <a:pt x="139748" y="964129"/>
                  <a:pt x="127042" y="965263"/>
                  <a:pt x="114971" y="968281"/>
                </a:cubicBezTo>
                <a:cubicBezTo>
                  <a:pt x="108935" y="977334"/>
                  <a:pt x="104093" y="987309"/>
                  <a:pt x="96864" y="995441"/>
                </a:cubicBezTo>
                <a:cubicBezTo>
                  <a:pt x="14177" y="1088463"/>
                  <a:pt x="65531" y="1015280"/>
                  <a:pt x="24436" y="1076922"/>
                </a:cubicBezTo>
                <a:cubicBezTo>
                  <a:pt x="-13085" y="1189486"/>
                  <a:pt x="-117" y="1128915"/>
                  <a:pt x="15383" y="1330419"/>
                </a:cubicBezTo>
                <a:cubicBezTo>
                  <a:pt x="16337" y="1342825"/>
                  <a:pt x="18263" y="1355830"/>
                  <a:pt x="24436" y="1366633"/>
                </a:cubicBezTo>
                <a:cubicBezTo>
                  <a:pt x="42900" y="1398947"/>
                  <a:pt x="50960" y="1390935"/>
                  <a:pt x="78757" y="1402847"/>
                </a:cubicBezTo>
                <a:cubicBezTo>
                  <a:pt x="104526" y="1413890"/>
                  <a:pt x="115589" y="1424699"/>
                  <a:pt x="142131" y="1430007"/>
                </a:cubicBezTo>
                <a:cubicBezTo>
                  <a:pt x="178132" y="1437207"/>
                  <a:pt x="250773" y="1448114"/>
                  <a:pt x="250773" y="1448114"/>
                </a:cubicBezTo>
                <a:cubicBezTo>
                  <a:pt x="259826" y="1451132"/>
                  <a:pt x="268575" y="1455296"/>
                  <a:pt x="277933" y="1457168"/>
                </a:cubicBezTo>
                <a:cubicBezTo>
                  <a:pt x="361831" y="1473948"/>
                  <a:pt x="477091" y="1472125"/>
                  <a:pt x="549537" y="1475275"/>
                </a:cubicBezTo>
                <a:cubicBezTo>
                  <a:pt x="558590" y="1478293"/>
                  <a:pt x="567521" y="1481706"/>
                  <a:pt x="576697" y="1484328"/>
                </a:cubicBezTo>
                <a:cubicBezTo>
                  <a:pt x="613563" y="1494861"/>
                  <a:pt x="628509" y="1494279"/>
                  <a:pt x="667232" y="1511489"/>
                </a:cubicBezTo>
                <a:cubicBezTo>
                  <a:pt x="689921" y="1521573"/>
                  <a:pt x="704496" y="1539699"/>
                  <a:pt x="721553" y="1556756"/>
                </a:cubicBezTo>
                <a:cubicBezTo>
                  <a:pt x="745068" y="1674335"/>
                  <a:pt x="712984" y="1528195"/>
                  <a:pt x="748713" y="1647291"/>
                </a:cubicBezTo>
                <a:cubicBezTo>
                  <a:pt x="753135" y="1662030"/>
                  <a:pt x="753718" y="1677712"/>
                  <a:pt x="757767" y="1692558"/>
                </a:cubicBezTo>
                <a:cubicBezTo>
                  <a:pt x="771193" y="1741784"/>
                  <a:pt x="773666" y="1742464"/>
                  <a:pt x="793981" y="1783093"/>
                </a:cubicBezTo>
                <a:cubicBezTo>
                  <a:pt x="796999" y="1795164"/>
                  <a:pt x="797470" y="1808177"/>
                  <a:pt x="803034" y="1819306"/>
                </a:cubicBezTo>
                <a:cubicBezTo>
                  <a:pt x="812766" y="1838770"/>
                  <a:pt x="839248" y="1873627"/>
                  <a:pt x="839248" y="1873627"/>
                </a:cubicBezTo>
                <a:cubicBezTo>
                  <a:pt x="842266" y="1882681"/>
                  <a:pt x="843007" y="1892847"/>
                  <a:pt x="848301" y="1900788"/>
                </a:cubicBezTo>
                <a:cubicBezTo>
                  <a:pt x="865319" y="1926315"/>
                  <a:pt x="908204" y="1949776"/>
                  <a:pt x="929783" y="1964162"/>
                </a:cubicBezTo>
                <a:lnTo>
                  <a:pt x="956943" y="1982269"/>
                </a:lnTo>
                <a:cubicBezTo>
                  <a:pt x="965996" y="1988305"/>
                  <a:pt x="973547" y="1997737"/>
                  <a:pt x="984103" y="2000376"/>
                </a:cubicBezTo>
                <a:lnTo>
                  <a:pt x="1020317" y="2009429"/>
                </a:lnTo>
                <a:cubicBezTo>
                  <a:pt x="1029371" y="2015465"/>
                  <a:pt x="1037746" y="2022670"/>
                  <a:pt x="1047478" y="2027536"/>
                </a:cubicBezTo>
                <a:cubicBezTo>
                  <a:pt x="1060471" y="2034033"/>
                  <a:pt x="1099243" y="2042741"/>
                  <a:pt x="1110852" y="2045643"/>
                </a:cubicBezTo>
                <a:cubicBezTo>
                  <a:pt x="1119905" y="2051679"/>
                  <a:pt x="1127690" y="2060309"/>
                  <a:pt x="1138012" y="2063750"/>
                </a:cubicBezTo>
                <a:cubicBezTo>
                  <a:pt x="1155427" y="2069555"/>
                  <a:pt x="1174017" y="2071582"/>
                  <a:pt x="1192333" y="2072803"/>
                </a:cubicBezTo>
                <a:cubicBezTo>
                  <a:pt x="1264663" y="2077625"/>
                  <a:pt x="1337188" y="2078839"/>
                  <a:pt x="1409616" y="2081857"/>
                </a:cubicBezTo>
                <a:lnTo>
                  <a:pt x="1463937" y="2099964"/>
                </a:lnTo>
                <a:lnTo>
                  <a:pt x="1491097" y="2109017"/>
                </a:lnTo>
                <a:cubicBezTo>
                  <a:pt x="1500151" y="2115053"/>
                  <a:pt x="1510564" y="2119430"/>
                  <a:pt x="1518258" y="2127124"/>
                </a:cubicBezTo>
                <a:cubicBezTo>
                  <a:pt x="1565818" y="2174684"/>
                  <a:pt x="1527667" y="2149351"/>
                  <a:pt x="1563525" y="2199552"/>
                </a:cubicBezTo>
                <a:cubicBezTo>
                  <a:pt x="1570967" y="2209971"/>
                  <a:pt x="1581632" y="2217659"/>
                  <a:pt x="1590686" y="2226712"/>
                </a:cubicBezTo>
                <a:cubicBezTo>
                  <a:pt x="1611916" y="2290406"/>
                  <a:pt x="1584286" y="2211780"/>
                  <a:pt x="1617846" y="2290087"/>
                </a:cubicBezTo>
                <a:cubicBezTo>
                  <a:pt x="1621605" y="2298858"/>
                  <a:pt x="1622631" y="2308711"/>
                  <a:pt x="1626899" y="2317247"/>
                </a:cubicBezTo>
                <a:cubicBezTo>
                  <a:pt x="1631765" y="2326979"/>
                  <a:pt x="1640140" y="2334675"/>
                  <a:pt x="1645006" y="2344407"/>
                </a:cubicBezTo>
                <a:cubicBezTo>
                  <a:pt x="1667776" y="2389945"/>
                  <a:pt x="1633183" y="2368798"/>
                  <a:pt x="1690274" y="2425889"/>
                </a:cubicBezTo>
                <a:cubicBezTo>
                  <a:pt x="1699327" y="2434942"/>
                  <a:pt x="1707598" y="2444852"/>
                  <a:pt x="1717434" y="2453049"/>
                </a:cubicBezTo>
                <a:cubicBezTo>
                  <a:pt x="1741497" y="2473102"/>
                  <a:pt x="1752632" y="2473162"/>
                  <a:pt x="1780808" y="2489263"/>
                </a:cubicBezTo>
                <a:cubicBezTo>
                  <a:pt x="1808622" y="2505157"/>
                  <a:pt x="1811355" y="2514534"/>
                  <a:pt x="1844183" y="2525477"/>
                </a:cubicBezTo>
                <a:cubicBezTo>
                  <a:pt x="1858781" y="2530343"/>
                  <a:pt x="1874361" y="2531512"/>
                  <a:pt x="1889450" y="2534530"/>
                </a:cubicBezTo>
                <a:cubicBezTo>
                  <a:pt x="1983343" y="2572088"/>
                  <a:pt x="1885236" y="2537973"/>
                  <a:pt x="2043359" y="2561691"/>
                </a:cubicBezTo>
                <a:cubicBezTo>
                  <a:pt x="2067969" y="2565382"/>
                  <a:pt x="2091240" y="2575706"/>
                  <a:pt x="2115787" y="2579797"/>
                </a:cubicBezTo>
                <a:cubicBezTo>
                  <a:pt x="2179520" y="2590420"/>
                  <a:pt x="2152692" y="2583047"/>
                  <a:pt x="2197268" y="2597904"/>
                </a:cubicBezTo>
                <a:cubicBezTo>
                  <a:pt x="2275731" y="2594886"/>
                  <a:pt x="2354441" y="2595752"/>
                  <a:pt x="2432658" y="2588851"/>
                </a:cubicBezTo>
                <a:cubicBezTo>
                  <a:pt x="2525497" y="2580659"/>
                  <a:pt x="2477201" y="2573923"/>
                  <a:pt x="2532246" y="2561691"/>
                </a:cubicBezTo>
                <a:cubicBezTo>
                  <a:pt x="2550166" y="2557709"/>
                  <a:pt x="2568647" y="2556619"/>
                  <a:pt x="2586567" y="2552637"/>
                </a:cubicBezTo>
                <a:cubicBezTo>
                  <a:pt x="2651129" y="2538290"/>
                  <a:pt x="2571092" y="2547671"/>
                  <a:pt x="2649941" y="2534530"/>
                </a:cubicBezTo>
                <a:cubicBezTo>
                  <a:pt x="2673940" y="2530530"/>
                  <a:pt x="2698226" y="2528495"/>
                  <a:pt x="2722369" y="2525477"/>
                </a:cubicBezTo>
                <a:cubicBezTo>
                  <a:pt x="2731422" y="2522459"/>
                  <a:pt x="2739986" y="2516423"/>
                  <a:pt x="2749529" y="2516423"/>
                </a:cubicBezTo>
                <a:cubicBezTo>
                  <a:pt x="2963113" y="2516423"/>
                  <a:pt x="2932272" y="2513685"/>
                  <a:pt x="3057347" y="2534530"/>
                </a:cubicBezTo>
                <a:lnTo>
                  <a:pt x="3736357" y="2525477"/>
                </a:lnTo>
                <a:cubicBezTo>
                  <a:pt x="3745897" y="2525232"/>
                  <a:pt x="3754341" y="2519045"/>
                  <a:pt x="3763517" y="2516423"/>
                </a:cubicBezTo>
                <a:cubicBezTo>
                  <a:pt x="3775481" y="2513005"/>
                  <a:pt x="3787584" y="2510069"/>
                  <a:pt x="3799731" y="2507370"/>
                </a:cubicBezTo>
                <a:cubicBezTo>
                  <a:pt x="3814752" y="2504032"/>
                  <a:pt x="3830152" y="2502365"/>
                  <a:pt x="3844998" y="2498316"/>
                </a:cubicBezTo>
                <a:cubicBezTo>
                  <a:pt x="4087282" y="2432237"/>
                  <a:pt x="3765961" y="2513547"/>
                  <a:pt x="3935533" y="2471156"/>
                </a:cubicBezTo>
                <a:cubicBezTo>
                  <a:pt x="3947604" y="2462102"/>
                  <a:pt x="3959468" y="2452765"/>
                  <a:pt x="3971747" y="2443995"/>
                </a:cubicBezTo>
                <a:cubicBezTo>
                  <a:pt x="3980601" y="2437671"/>
                  <a:pt x="3990548" y="2432855"/>
                  <a:pt x="3998907" y="2425889"/>
                </a:cubicBezTo>
                <a:cubicBezTo>
                  <a:pt x="4008743" y="2417692"/>
                  <a:pt x="4017014" y="2407782"/>
                  <a:pt x="4026068" y="2398728"/>
                </a:cubicBezTo>
                <a:cubicBezTo>
                  <a:pt x="4058558" y="2301259"/>
                  <a:pt x="4056532" y="2329405"/>
                  <a:pt x="4035121" y="2172392"/>
                </a:cubicBezTo>
                <a:cubicBezTo>
                  <a:pt x="4033651" y="2161611"/>
                  <a:pt x="4023050" y="2154285"/>
                  <a:pt x="4017014" y="2145231"/>
                </a:cubicBezTo>
                <a:cubicBezTo>
                  <a:pt x="4001979" y="2085086"/>
                  <a:pt x="3995748" y="2076386"/>
                  <a:pt x="4017014" y="1991322"/>
                </a:cubicBezTo>
                <a:cubicBezTo>
                  <a:pt x="4020119" y="1978901"/>
                  <a:pt x="4034454" y="1972494"/>
                  <a:pt x="4044175" y="1964162"/>
                </a:cubicBezTo>
                <a:cubicBezTo>
                  <a:pt x="4055632" y="1954342"/>
                  <a:pt x="4067288" y="1944487"/>
                  <a:pt x="4080389" y="1937001"/>
                </a:cubicBezTo>
                <a:cubicBezTo>
                  <a:pt x="4088675" y="1932266"/>
                  <a:pt x="4098778" y="1931707"/>
                  <a:pt x="4107549" y="1927948"/>
                </a:cubicBezTo>
                <a:cubicBezTo>
                  <a:pt x="4119954" y="1922632"/>
                  <a:pt x="4132190" y="1916785"/>
                  <a:pt x="4143763" y="1909841"/>
                </a:cubicBezTo>
                <a:cubicBezTo>
                  <a:pt x="4162424" y="1898645"/>
                  <a:pt x="4198084" y="1873627"/>
                  <a:pt x="4198084" y="1873627"/>
                </a:cubicBezTo>
                <a:cubicBezTo>
                  <a:pt x="4201102" y="1861556"/>
                  <a:pt x="4202236" y="1848850"/>
                  <a:pt x="4207137" y="1837413"/>
                </a:cubicBezTo>
                <a:cubicBezTo>
                  <a:pt x="4241150" y="1758048"/>
                  <a:pt x="4212495" y="1859398"/>
                  <a:pt x="4234297" y="1783093"/>
                </a:cubicBezTo>
                <a:cubicBezTo>
                  <a:pt x="4237715" y="1771129"/>
                  <a:pt x="4236119" y="1757004"/>
                  <a:pt x="4243351" y="1746879"/>
                </a:cubicBezTo>
                <a:cubicBezTo>
                  <a:pt x="4252121" y="1734600"/>
                  <a:pt x="4267286" y="1728489"/>
                  <a:pt x="4279565" y="1719718"/>
                </a:cubicBezTo>
                <a:cubicBezTo>
                  <a:pt x="4334363" y="1680576"/>
                  <a:pt x="4276640" y="1723283"/>
                  <a:pt x="4342939" y="1683504"/>
                </a:cubicBezTo>
                <a:cubicBezTo>
                  <a:pt x="4379232" y="1661728"/>
                  <a:pt x="4388003" y="1645521"/>
                  <a:pt x="4424420" y="1638237"/>
                </a:cubicBezTo>
                <a:cubicBezTo>
                  <a:pt x="4460421" y="1631037"/>
                  <a:pt x="4498232" y="1631740"/>
                  <a:pt x="4533062" y="1620130"/>
                </a:cubicBezTo>
                <a:lnTo>
                  <a:pt x="4641703" y="1583916"/>
                </a:lnTo>
                <a:cubicBezTo>
                  <a:pt x="4665217" y="1576078"/>
                  <a:pt x="4692469" y="1567587"/>
                  <a:pt x="4714131" y="1556756"/>
                </a:cubicBezTo>
                <a:cubicBezTo>
                  <a:pt x="4723863" y="1551890"/>
                  <a:pt x="4731559" y="1543515"/>
                  <a:pt x="4741291" y="1538649"/>
                </a:cubicBezTo>
                <a:cubicBezTo>
                  <a:pt x="4749827" y="1534381"/>
                  <a:pt x="4760110" y="1534230"/>
                  <a:pt x="4768452" y="1529595"/>
                </a:cubicBezTo>
                <a:cubicBezTo>
                  <a:pt x="4787475" y="1519027"/>
                  <a:pt x="4804666" y="1505453"/>
                  <a:pt x="4822773" y="1493382"/>
                </a:cubicBezTo>
                <a:cubicBezTo>
                  <a:pt x="4831826" y="1487346"/>
                  <a:pt x="4842239" y="1482969"/>
                  <a:pt x="4849933" y="1475275"/>
                </a:cubicBezTo>
                <a:lnTo>
                  <a:pt x="4877093" y="1448114"/>
                </a:lnTo>
                <a:cubicBezTo>
                  <a:pt x="4880111" y="1436043"/>
                  <a:pt x="4882729" y="1423864"/>
                  <a:pt x="4886147" y="1411900"/>
                </a:cubicBezTo>
                <a:cubicBezTo>
                  <a:pt x="4888769" y="1402724"/>
                  <a:pt x="4895200" y="1394283"/>
                  <a:pt x="4895200" y="1384740"/>
                </a:cubicBezTo>
                <a:cubicBezTo>
                  <a:pt x="4895200" y="1351407"/>
                  <a:pt x="4893131" y="1317745"/>
                  <a:pt x="4886147" y="1285152"/>
                </a:cubicBezTo>
                <a:cubicBezTo>
                  <a:pt x="4883867" y="1274513"/>
                  <a:pt x="4874076" y="1267045"/>
                  <a:pt x="4868040" y="1257992"/>
                </a:cubicBezTo>
                <a:cubicBezTo>
                  <a:pt x="4861813" y="1239311"/>
                  <a:pt x="4847050" y="1186488"/>
                  <a:pt x="4831826" y="1167457"/>
                </a:cubicBezTo>
                <a:cubicBezTo>
                  <a:pt x="4816625" y="1148456"/>
                  <a:pt x="4752489" y="1084248"/>
                  <a:pt x="4723185" y="1076922"/>
                </a:cubicBezTo>
                <a:cubicBezTo>
                  <a:pt x="4711578" y="1074020"/>
                  <a:pt x="4672801" y="1065311"/>
                  <a:pt x="4659810" y="1058815"/>
                </a:cubicBezTo>
                <a:cubicBezTo>
                  <a:pt x="4597290" y="1027555"/>
                  <a:pt x="4671803" y="1050496"/>
                  <a:pt x="4596436" y="1031655"/>
                </a:cubicBezTo>
                <a:lnTo>
                  <a:pt x="4542115" y="995441"/>
                </a:lnTo>
                <a:cubicBezTo>
                  <a:pt x="4533062" y="989405"/>
                  <a:pt x="4525511" y="979973"/>
                  <a:pt x="4514955" y="977334"/>
                </a:cubicBezTo>
                <a:lnTo>
                  <a:pt x="4478741" y="968281"/>
                </a:lnTo>
                <a:cubicBezTo>
                  <a:pt x="4466670" y="962245"/>
                  <a:pt x="4454932" y="955491"/>
                  <a:pt x="4442527" y="950174"/>
                </a:cubicBezTo>
                <a:cubicBezTo>
                  <a:pt x="4433756" y="946415"/>
                  <a:pt x="4423903" y="945388"/>
                  <a:pt x="4415367" y="941120"/>
                </a:cubicBezTo>
                <a:cubicBezTo>
                  <a:pt x="4405635" y="936254"/>
                  <a:pt x="4398149" y="927432"/>
                  <a:pt x="4388206" y="923013"/>
                </a:cubicBezTo>
                <a:cubicBezTo>
                  <a:pt x="4370765" y="915261"/>
                  <a:pt x="4349767" y="915493"/>
                  <a:pt x="4333886" y="904906"/>
                </a:cubicBezTo>
                <a:cubicBezTo>
                  <a:pt x="4298785" y="881506"/>
                  <a:pt x="4317048" y="890240"/>
                  <a:pt x="4279565" y="877746"/>
                </a:cubicBezTo>
                <a:cubicBezTo>
                  <a:pt x="4232366" y="830547"/>
                  <a:pt x="4224974" y="831939"/>
                  <a:pt x="4198084" y="778158"/>
                </a:cubicBezTo>
                <a:cubicBezTo>
                  <a:pt x="4193816" y="769622"/>
                  <a:pt x="4192048" y="760051"/>
                  <a:pt x="4189030" y="750997"/>
                </a:cubicBezTo>
                <a:cubicBezTo>
                  <a:pt x="4192048" y="714783"/>
                  <a:pt x="4192110" y="678201"/>
                  <a:pt x="4198084" y="642356"/>
                </a:cubicBezTo>
                <a:cubicBezTo>
                  <a:pt x="4201222" y="623529"/>
                  <a:pt x="4211562" y="606552"/>
                  <a:pt x="4216191" y="588035"/>
                </a:cubicBezTo>
                <a:cubicBezTo>
                  <a:pt x="4236611" y="506349"/>
                  <a:pt x="4226427" y="539215"/>
                  <a:pt x="4243351" y="488447"/>
                </a:cubicBezTo>
                <a:cubicBezTo>
                  <a:pt x="4236099" y="441306"/>
                  <a:pt x="4249182" y="371980"/>
                  <a:pt x="4198084" y="343592"/>
                </a:cubicBezTo>
                <a:cubicBezTo>
                  <a:pt x="4181399" y="334323"/>
                  <a:pt x="4161870" y="331521"/>
                  <a:pt x="4143763" y="325485"/>
                </a:cubicBezTo>
                <a:lnTo>
                  <a:pt x="4116602" y="316431"/>
                </a:lnTo>
                <a:lnTo>
                  <a:pt x="4089442" y="307378"/>
                </a:lnTo>
                <a:cubicBezTo>
                  <a:pt x="4080389" y="301342"/>
                  <a:pt x="4072283" y="293557"/>
                  <a:pt x="4062282" y="289271"/>
                </a:cubicBezTo>
                <a:cubicBezTo>
                  <a:pt x="4048053" y="283173"/>
                  <a:pt x="3979635" y="271334"/>
                  <a:pt x="3971747" y="271164"/>
                </a:cubicBezTo>
                <a:cubicBezTo>
                  <a:pt x="3709240" y="265519"/>
                  <a:pt x="3446646" y="265128"/>
                  <a:pt x="3184095" y="262110"/>
                </a:cubicBezTo>
                <a:cubicBezTo>
                  <a:pt x="3175042" y="256074"/>
                  <a:pt x="3167257" y="247444"/>
                  <a:pt x="3156935" y="244003"/>
                </a:cubicBezTo>
                <a:cubicBezTo>
                  <a:pt x="3139520" y="238198"/>
                  <a:pt x="3120614" y="238550"/>
                  <a:pt x="3102614" y="234950"/>
                </a:cubicBezTo>
                <a:cubicBezTo>
                  <a:pt x="3074200" y="229267"/>
                  <a:pt x="3065122" y="225470"/>
                  <a:pt x="3039240" y="216843"/>
                </a:cubicBezTo>
                <a:cubicBezTo>
                  <a:pt x="3021133" y="204772"/>
                  <a:pt x="3004383" y="190361"/>
                  <a:pt x="2984919" y="180629"/>
                </a:cubicBezTo>
                <a:cubicBezTo>
                  <a:pt x="2972848" y="174593"/>
                  <a:pt x="2959687" y="170366"/>
                  <a:pt x="2948705" y="162522"/>
                </a:cubicBezTo>
                <a:cubicBezTo>
                  <a:pt x="2938286" y="155080"/>
                  <a:pt x="2932198" y="142464"/>
                  <a:pt x="2921545" y="135362"/>
                </a:cubicBezTo>
                <a:cubicBezTo>
                  <a:pt x="2913605" y="130068"/>
                  <a:pt x="2903156" y="130067"/>
                  <a:pt x="2894385" y="126308"/>
                </a:cubicBezTo>
                <a:cubicBezTo>
                  <a:pt x="2881980" y="120991"/>
                  <a:pt x="2870576" y="113517"/>
                  <a:pt x="2858171" y="108201"/>
                </a:cubicBezTo>
                <a:cubicBezTo>
                  <a:pt x="2839993" y="100411"/>
                  <a:pt x="2813165" y="94687"/>
                  <a:pt x="2794796" y="90094"/>
                </a:cubicBezTo>
                <a:cubicBezTo>
                  <a:pt x="2785743" y="84059"/>
                  <a:pt x="2777958" y="75429"/>
                  <a:pt x="2767636" y="71988"/>
                </a:cubicBezTo>
                <a:cubicBezTo>
                  <a:pt x="2751967" y="66765"/>
                  <a:pt x="2648492" y="54832"/>
                  <a:pt x="2640888" y="53881"/>
                </a:cubicBezTo>
                <a:cubicBezTo>
                  <a:pt x="2628817" y="50863"/>
                  <a:pt x="2616160" y="49613"/>
                  <a:pt x="2604674" y="44827"/>
                </a:cubicBezTo>
                <a:cubicBezTo>
                  <a:pt x="2579758" y="34445"/>
                  <a:pt x="2557853" y="17148"/>
                  <a:pt x="2532246" y="8613"/>
                </a:cubicBezTo>
                <a:cubicBezTo>
                  <a:pt x="2502223" y="-1394"/>
                  <a:pt x="2595621" y="8613"/>
                  <a:pt x="2505086" y="8613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02</a:t>
            </a:r>
            <a:r>
              <a:rPr lang="en-US" altLang="ko-KR" sz="2000" dirty="0" smtClean="0"/>
              <a:t>_02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Usecase</a:t>
            </a:r>
            <a:r>
              <a:rPr lang="en-US" altLang="ko-KR" sz="2400" dirty="0" smtClean="0"/>
              <a:t> Diagram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회원</a:t>
            </a:r>
            <a:endParaRPr lang="ko-KR" altLang="en-US" sz="2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5476816" descr="EMB0000094071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1" y="1221907"/>
            <a:ext cx="8703568" cy="5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225065" y="3695936"/>
            <a:ext cx="3546835" cy="2758204"/>
          </a:xfrm>
          <a:custGeom>
            <a:avLst/>
            <a:gdLst>
              <a:gd name="connsiteX0" fmla="*/ 2472415 w 3546835"/>
              <a:gd name="connsiteY0" fmla="*/ 830344 h 2758204"/>
              <a:gd name="connsiteX1" fmla="*/ 2556235 w 3546835"/>
              <a:gd name="connsiteY1" fmla="*/ 807484 h 2758204"/>
              <a:gd name="connsiteX2" fmla="*/ 2655295 w 3546835"/>
              <a:gd name="connsiteY2" fmla="*/ 792244 h 2758204"/>
              <a:gd name="connsiteX3" fmla="*/ 2678155 w 3546835"/>
              <a:gd name="connsiteY3" fmla="*/ 784624 h 2758204"/>
              <a:gd name="connsiteX4" fmla="*/ 2746735 w 3546835"/>
              <a:gd name="connsiteY4" fmla="*/ 769384 h 2758204"/>
              <a:gd name="connsiteX5" fmla="*/ 2769595 w 3546835"/>
              <a:gd name="connsiteY5" fmla="*/ 761764 h 2758204"/>
              <a:gd name="connsiteX6" fmla="*/ 2845795 w 3546835"/>
              <a:gd name="connsiteY6" fmla="*/ 754144 h 2758204"/>
              <a:gd name="connsiteX7" fmla="*/ 2876275 w 3546835"/>
              <a:gd name="connsiteY7" fmla="*/ 746524 h 2758204"/>
              <a:gd name="connsiteX8" fmla="*/ 2967715 w 3546835"/>
              <a:gd name="connsiteY8" fmla="*/ 761764 h 2758204"/>
              <a:gd name="connsiteX9" fmla="*/ 3013435 w 3546835"/>
              <a:gd name="connsiteY9" fmla="*/ 769384 h 2758204"/>
              <a:gd name="connsiteX10" fmla="*/ 3104875 w 3546835"/>
              <a:gd name="connsiteY10" fmla="*/ 784624 h 2758204"/>
              <a:gd name="connsiteX11" fmla="*/ 3135355 w 3546835"/>
              <a:gd name="connsiteY11" fmla="*/ 792244 h 2758204"/>
              <a:gd name="connsiteX12" fmla="*/ 3158215 w 3546835"/>
              <a:gd name="connsiteY12" fmla="*/ 799864 h 2758204"/>
              <a:gd name="connsiteX13" fmla="*/ 3203935 w 3546835"/>
              <a:gd name="connsiteY13" fmla="*/ 807484 h 2758204"/>
              <a:gd name="connsiteX14" fmla="*/ 3295375 w 3546835"/>
              <a:gd name="connsiteY14" fmla="*/ 822724 h 2758204"/>
              <a:gd name="connsiteX15" fmla="*/ 3318235 w 3546835"/>
              <a:gd name="connsiteY15" fmla="*/ 830344 h 2758204"/>
              <a:gd name="connsiteX16" fmla="*/ 3363955 w 3546835"/>
              <a:gd name="connsiteY16" fmla="*/ 837964 h 2758204"/>
              <a:gd name="connsiteX17" fmla="*/ 3417295 w 3546835"/>
              <a:gd name="connsiteY17" fmla="*/ 868444 h 2758204"/>
              <a:gd name="connsiteX18" fmla="*/ 3440155 w 3546835"/>
              <a:gd name="connsiteY18" fmla="*/ 876064 h 2758204"/>
              <a:gd name="connsiteX19" fmla="*/ 3493495 w 3546835"/>
              <a:gd name="connsiteY19" fmla="*/ 944644 h 2758204"/>
              <a:gd name="connsiteX20" fmla="*/ 3523975 w 3546835"/>
              <a:gd name="connsiteY20" fmla="*/ 982744 h 2758204"/>
              <a:gd name="connsiteX21" fmla="*/ 3531595 w 3546835"/>
              <a:gd name="connsiteY21" fmla="*/ 1013224 h 2758204"/>
              <a:gd name="connsiteX22" fmla="*/ 3546835 w 3546835"/>
              <a:gd name="connsiteY22" fmla="*/ 1036084 h 2758204"/>
              <a:gd name="connsiteX23" fmla="*/ 3539215 w 3546835"/>
              <a:gd name="connsiteY23" fmla="*/ 1211344 h 2758204"/>
              <a:gd name="connsiteX24" fmla="*/ 3493495 w 3546835"/>
              <a:gd name="connsiteY24" fmla="*/ 1302784 h 2758204"/>
              <a:gd name="connsiteX25" fmla="*/ 3470635 w 3546835"/>
              <a:gd name="connsiteY25" fmla="*/ 1310404 h 2758204"/>
              <a:gd name="connsiteX26" fmla="*/ 3463015 w 3546835"/>
              <a:gd name="connsiteY26" fmla="*/ 1340884 h 2758204"/>
              <a:gd name="connsiteX27" fmla="*/ 3478255 w 3546835"/>
              <a:gd name="connsiteY27" fmla="*/ 1401844 h 2758204"/>
              <a:gd name="connsiteX28" fmla="*/ 3508735 w 3546835"/>
              <a:gd name="connsiteY28" fmla="*/ 1470424 h 2758204"/>
              <a:gd name="connsiteX29" fmla="*/ 3516355 w 3546835"/>
              <a:gd name="connsiteY29" fmla="*/ 1500904 h 2758204"/>
              <a:gd name="connsiteX30" fmla="*/ 3531595 w 3546835"/>
              <a:gd name="connsiteY30" fmla="*/ 1523764 h 2758204"/>
              <a:gd name="connsiteX31" fmla="*/ 3523975 w 3546835"/>
              <a:gd name="connsiteY31" fmla="*/ 1676164 h 2758204"/>
              <a:gd name="connsiteX32" fmla="*/ 3516355 w 3546835"/>
              <a:gd name="connsiteY32" fmla="*/ 1699024 h 2758204"/>
              <a:gd name="connsiteX33" fmla="*/ 3493495 w 3546835"/>
              <a:gd name="connsiteY33" fmla="*/ 1714264 h 2758204"/>
              <a:gd name="connsiteX34" fmla="*/ 3424915 w 3546835"/>
              <a:gd name="connsiteY34" fmla="*/ 1752364 h 2758204"/>
              <a:gd name="connsiteX35" fmla="*/ 3356335 w 3546835"/>
              <a:gd name="connsiteY35" fmla="*/ 1775224 h 2758204"/>
              <a:gd name="connsiteX36" fmla="*/ 3310615 w 3546835"/>
              <a:gd name="connsiteY36" fmla="*/ 1790464 h 2758204"/>
              <a:gd name="connsiteX37" fmla="*/ 3287755 w 3546835"/>
              <a:gd name="connsiteY37" fmla="*/ 1798084 h 2758204"/>
              <a:gd name="connsiteX38" fmla="*/ 3257275 w 3546835"/>
              <a:gd name="connsiteY38" fmla="*/ 1805704 h 2758204"/>
              <a:gd name="connsiteX39" fmla="*/ 3234415 w 3546835"/>
              <a:gd name="connsiteY39" fmla="*/ 1820944 h 2758204"/>
              <a:gd name="connsiteX40" fmla="*/ 3173455 w 3546835"/>
              <a:gd name="connsiteY40" fmla="*/ 1836184 h 2758204"/>
              <a:gd name="connsiteX41" fmla="*/ 3150595 w 3546835"/>
              <a:gd name="connsiteY41" fmla="*/ 1851424 h 2758204"/>
              <a:gd name="connsiteX42" fmla="*/ 3066775 w 3546835"/>
              <a:gd name="connsiteY42" fmla="*/ 1897144 h 2758204"/>
              <a:gd name="connsiteX43" fmla="*/ 3043915 w 3546835"/>
              <a:gd name="connsiteY43" fmla="*/ 1920004 h 2758204"/>
              <a:gd name="connsiteX44" fmla="*/ 3036295 w 3546835"/>
              <a:gd name="connsiteY44" fmla="*/ 1942864 h 2758204"/>
              <a:gd name="connsiteX45" fmla="*/ 3021055 w 3546835"/>
              <a:gd name="connsiteY45" fmla="*/ 1965724 h 2758204"/>
              <a:gd name="connsiteX46" fmla="*/ 3013435 w 3546835"/>
              <a:gd name="connsiteY46" fmla="*/ 2041924 h 2758204"/>
              <a:gd name="connsiteX47" fmla="*/ 2998195 w 3546835"/>
              <a:gd name="connsiteY47" fmla="*/ 2087644 h 2758204"/>
              <a:gd name="connsiteX48" fmla="*/ 3005815 w 3546835"/>
              <a:gd name="connsiteY48" fmla="*/ 2125744 h 2758204"/>
              <a:gd name="connsiteX49" fmla="*/ 3051535 w 3546835"/>
              <a:gd name="connsiteY49" fmla="*/ 2148604 h 2758204"/>
              <a:gd name="connsiteX50" fmla="*/ 3097255 w 3546835"/>
              <a:gd name="connsiteY50" fmla="*/ 2179084 h 2758204"/>
              <a:gd name="connsiteX51" fmla="*/ 3120115 w 3546835"/>
              <a:gd name="connsiteY51" fmla="*/ 2201944 h 2758204"/>
              <a:gd name="connsiteX52" fmla="*/ 3142975 w 3546835"/>
              <a:gd name="connsiteY52" fmla="*/ 2209564 h 2758204"/>
              <a:gd name="connsiteX53" fmla="*/ 3188695 w 3546835"/>
              <a:gd name="connsiteY53" fmla="*/ 2232424 h 2758204"/>
              <a:gd name="connsiteX54" fmla="*/ 3203935 w 3546835"/>
              <a:gd name="connsiteY54" fmla="*/ 2255284 h 2758204"/>
              <a:gd name="connsiteX55" fmla="*/ 3226795 w 3546835"/>
              <a:gd name="connsiteY55" fmla="*/ 2262904 h 2758204"/>
              <a:gd name="connsiteX56" fmla="*/ 3242035 w 3546835"/>
              <a:gd name="connsiteY56" fmla="*/ 2308624 h 2758204"/>
              <a:gd name="connsiteX57" fmla="*/ 3249655 w 3546835"/>
              <a:gd name="connsiteY57" fmla="*/ 2331484 h 2758204"/>
              <a:gd name="connsiteX58" fmla="*/ 3257275 w 3546835"/>
              <a:gd name="connsiteY58" fmla="*/ 2422924 h 2758204"/>
              <a:gd name="connsiteX59" fmla="*/ 3264895 w 3546835"/>
              <a:gd name="connsiteY59" fmla="*/ 2445784 h 2758204"/>
              <a:gd name="connsiteX60" fmla="*/ 3257275 w 3546835"/>
              <a:gd name="connsiteY60" fmla="*/ 2613424 h 2758204"/>
              <a:gd name="connsiteX61" fmla="*/ 3249655 w 3546835"/>
              <a:gd name="connsiteY61" fmla="*/ 2636284 h 2758204"/>
              <a:gd name="connsiteX62" fmla="*/ 3219175 w 3546835"/>
              <a:gd name="connsiteY62" fmla="*/ 2651524 h 2758204"/>
              <a:gd name="connsiteX63" fmla="*/ 3196315 w 3546835"/>
              <a:gd name="connsiteY63" fmla="*/ 2666764 h 2758204"/>
              <a:gd name="connsiteX64" fmla="*/ 3059155 w 3546835"/>
              <a:gd name="connsiteY64" fmla="*/ 2697244 h 2758204"/>
              <a:gd name="connsiteX65" fmla="*/ 2944855 w 3546835"/>
              <a:gd name="connsiteY65" fmla="*/ 2720104 h 2758204"/>
              <a:gd name="connsiteX66" fmla="*/ 2861035 w 3546835"/>
              <a:gd name="connsiteY66" fmla="*/ 2735344 h 2758204"/>
              <a:gd name="connsiteX67" fmla="*/ 2815315 w 3546835"/>
              <a:gd name="connsiteY67" fmla="*/ 2750584 h 2758204"/>
              <a:gd name="connsiteX68" fmla="*/ 2761975 w 3546835"/>
              <a:gd name="connsiteY68" fmla="*/ 2758204 h 2758204"/>
              <a:gd name="connsiteX69" fmla="*/ 2434315 w 3546835"/>
              <a:gd name="connsiteY69" fmla="*/ 2750584 h 2758204"/>
              <a:gd name="connsiteX70" fmla="*/ 2388595 w 3546835"/>
              <a:gd name="connsiteY70" fmla="*/ 2735344 h 2758204"/>
              <a:gd name="connsiteX71" fmla="*/ 2365735 w 3546835"/>
              <a:gd name="connsiteY71" fmla="*/ 2727724 h 2758204"/>
              <a:gd name="connsiteX72" fmla="*/ 2342875 w 3546835"/>
              <a:gd name="connsiteY72" fmla="*/ 2720104 h 2758204"/>
              <a:gd name="connsiteX73" fmla="*/ 2274295 w 3546835"/>
              <a:gd name="connsiteY73" fmla="*/ 2682004 h 2758204"/>
              <a:gd name="connsiteX74" fmla="*/ 2251435 w 3546835"/>
              <a:gd name="connsiteY74" fmla="*/ 2659144 h 2758204"/>
              <a:gd name="connsiteX75" fmla="*/ 2236195 w 3546835"/>
              <a:gd name="connsiteY75" fmla="*/ 2636284 h 2758204"/>
              <a:gd name="connsiteX76" fmla="*/ 2205715 w 3546835"/>
              <a:gd name="connsiteY76" fmla="*/ 2628664 h 2758204"/>
              <a:gd name="connsiteX77" fmla="*/ 2152375 w 3546835"/>
              <a:gd name="connsiteY77" fmla="*/ 2643904 h 2758204"/>
              <a:gd name="connsiteX78" fmla="*/ 2121895 w 3546835"/>
              <a:gd name="connsiteY78" fmla="*/ 2659144 h 2758204"/>
              <a:gd name="connsiteX79" fmla="*/ 2099035 w 3546835"/>
              <a:gd name="connsiteY79" fmla="*/ 2666764 h 2758204"/>
              <a:gd name="connsiteX80" fmla="*/ 2068555 w 3546835"/>
              <a:gd name="connsiteY80" fmla="*/ 2682004 h 2758204"/>
              <a:gd name="connsiteX81" fmla="*/ 2022835 w 3546835"/>
              <a:gd name="connsiteY81" fmla="*/ 2697244 h 2758204"/>
              <a:gd name="connsiteX82" fmla="*/ 1999975 w 3546835"/>
              <a:gd name="connsiteY82" fmla="*/ 2704864 h 2758204"/>
              <a:gd name="connsiteX83" fmla="*/ 1969495 w 3546835"/>
              <a:gd name="connsiteY83" fmla="*/ 2720104 h 2758204"/>
              <a:gd name="connsiteX84" fmla="*/ 1946635 w 3546835"/>
              <a:gd name="connsiteY84" fmla="*/ 2727724 h 2758204"/>
              <a:gd name="connsiteX85" fmla="*/ 1923775 w 3546835"/>
              <a:gd name="connsiteY85" fmla="*/ 2742964 h 2758204"/>
              <a:gd name="connsiteX86" fmla="*/ 1771375 w 3546835"/>
              <a:gd name="connsiteY86" fmla="*/ 2735344 h 2758204"/>
              <a:gd name="connsiteX87" fmla="*/ 1710415 w 3546835"/>
              <a:gd name="connsiteY87" fmla="*/ 2720104 h 2758204"/>
              <a:gd name="connsiteX88" fmla="*/ 1649455 w 3546835"/>
              <a:gd name="connsiteY88" fmla="*/ 2682004 h 2758204"/>
              <a:gd name="connsiteX89" fmla="*/ 1603735 w 3546835"/>
              <a:gd name="connsiteY89" fmla="*/ 2666764 h 2758204"/>
              <a:gd name="connsiteX90" fmla="*/ 1550395 w 3546835"/>
              <a:gd name="connsiteY90" fmla="*/ 2628664 h 2758204"/>
              <a:gd name="connsiteX91" fmla="*/ 1527535 w 3546835"/>
              <a:gd name="connsiteY91" fmla="*/ 2621044 h 2758204"/>
              <a:gd name="connsiteX92" fmla="*/ 1504675 w 3546835"/>
              <a:gd name="connsiteY92" fmla="*/ 2605804 h 2758204"/>
              <a:gd name="connsiteX93" fmla="*/ 1458955 w 3546835"/>
              <a:gd name="connsiteY93" fmla="*/ 2582944 h 2758204"/>
              <a:gd name="connsiteX94" fmla="*/ 1413235 w 3546835"/>
              <a:gd name="connsiteY94" fmla="*/ 2537224 h 2758204"/>
              <a:gd name="connsiteX95" fmla="*/ 1397995 w 3546835"/>
              <a:gd name="connsiteY95" fmla="*/ 2506744 h 2758204"/>
              <a:gd name="connsiteX96" fmla="*/ 1329415 w 3546835"/>
              <a:gd name="connsiteY96" fmla="*/ 2483884 h 2758204"/>
              <a:gd name="connsiteX97" fmla="*/ 1260835 w 3546835"/>
              <a:gd name="connsiteY97" fmla="*/ 2521984 h 2758204"/>
              <a:gd name="connsiteX98" fmla="*/ 1222735 w 3546835"/>
              <a:gd name="connsiteY98" fmla="*/ 2537224 h 2758204"/>
              <a:gd name="connsiteX99" fmla="*/ 1184635 w 3546835"/>
              <a:gd name="connsiteY99" fmla="*/ 2560084 h 2758204"/>
              <a:gd name="connsiteX100" fmla="*/ 1161775 w 3546835"/>
              <a:gd name="connsiteY100" fmla="*/ 2567704 h 2758204"/>
              <a:gd name="connsiteX101" fmla="*/ 1138915 w 3546835"/>
              <a:gd name="connsiteY101" fmla="*/ 2582944 h 2758204"/>
              <a:gd name="connsiteX102" fmla="*/ 1108435 w 3546835"/>
              <a:gd name="connsiteY102" fmla="*/ 2590564 h 2758204"/>
              <a:gd name="connsiteX103" fmla="*/ 1077955 w 3546835"/>
              <a:gd name="connsiteY103" fmla="*/ 2605804 h 2758204"/>
              <a:gd name="connsiteX104" fmla="*/ 994135 w 3546835"/>
              <a:gd name="connsiteY104" fmla="*/ 2628664 h 2758204"/>
              <a:gd name="connsiteX105" fmla="*/ 940795 w 3546835"/>
              <a:gd name="connsiteY105" fmla="*/ 2651524 h 2758204"/>
              <a:gd name="connsiteX106" fmla="*/ 742675 w 3546835"/>
              <a:gd name="connsiteY106" fmla="*/ 2643904 h 2758204"/>
              <a:gd name="connsiteX107" fmla="*/ 712195 w 3546835"/>
              <a:gd name="connsiteY107" fmla="*/ 2636284 h 2758204"/>
              <a:gd name="connsiteX108" fmla="*/ 666475 w 3546835"/>
              <a:gd name="connsiteY108" fmla="*/ 2621044 h 2758204"/>
              <a:gd name="connsiteX109" fmla="*/ 643615 w 3546835"/>
              <a:gd name="connsiteY109" fmla="*/ 2613424 h 2758204"/>
              <a:gd name="connsiteX110" fmla="*/ 590275 w 3546835"/>
              <a:gd name="connsiteY110" fmla="*/ 2590564 h 2758204"/>
              <a:gd name="connsiteX111" fmla="*/ 521695 w 3546835"/>
              <a:gd name="connsiteY111" fmla="*/ 2537224 h 2758204"/>
              <a:gd name="connsiteX112" fmla="*/ 498835 w 3546835"/>
              <a:gd name="connsiteY112" fmla="*/ 2521984 h 2758204"/>
              <a:gd name="connsiteX113" fmla="*/ 453115 w 3546835"/>
              <a:gd name="connsiteY113" fmla="*/ 2499124 h 2758204"/>
              <a:gd name="connsiteX114" fmla="*/ 437875 w 3546835"/>
              <a:gd name="connsiteY114" fmla="*/ 2476264 h 2758204"/>
              <a:gd name="connsiteX115" fmla="*/ 415015 w 3546835"/>
              <a:gd name="connsiteY115" fmla="*/ 2461024 h 2758204"/>
              <a:gd name="connsiteX116" fmla="*/ 407395 w 3546835"/>
              <a:gd name="connsiteY116" fmla="*/ 2438164 h 2758204"/>
              <a:gd name="connsiteX117" fmla="*/ 384535 w 3546835"/>
              <a:gd name="connsiteY117" fmla="*/ 2392444 h 2758204"/>
              <a:gd name="connsiteX118" fmla="*/ 376915 w 3546835"/>
              <a:gd name="connsiteY118" fmla="*/ 2308624 h 2758204"/>
              <a:gd name="connsiteX119" fmla="*/ 354055 w 3546835"/>
              <a:gd name="connsiteY119" fmla="*/ 2285764 h 2758204"/>
              <a:gd name="connsiteX120" fmla="*/ 277855 w 3546835"/>
              <a:gd name="connsiteY120" fmla="*/ 2255284 h 2758204"/>
              <a:gd name="connsiteX121" fmla="*/ 224515 w 3546835"/>
              <a:gd name="connsiteY121" fmla="*/ 2224804 h 2758204"/>
              <a:gd name="connsiteX122" fmla="*/ 171175 w 3546835"/>
              <a:gd name="connsiteY122" fmla="*/ 2209564 h 2758204"/>
              <a:gd name="connsiteX123" fmla="*/ 117835 w 3546835"/>
              <a:gd name="connsiteY123" fmla="*/ 2186704 h 2758204"/>
              <a:gd name="connsiteX124" fmla="*/ 87355 w 3546835"/>
              <a:gd name="connsiteY124" fmla="*/ 2140984 h 2758204"/>
              <a:gd name="connsiteX125" fmla="*/ 72115 w 3546835"/>
              <a:gd name="connsiteY125" fmla="*/ 2118124 h 2758204"/>
              <a:gd name="connsiteX126" fmla="*/ 64495 w 3546835"/>
              <a:gd name="connsiteY126" fmla="*/ 2080024 h 2758204"/>
              <a:gd name="connsiteX127" fmla="*/ 56875 w 3546835"/>
              <a:gd name="connsiteY127" fmla="*/ 2057164 h 2758204"/>
              <a:gd name="connsiteX128" fmla="*/ 72115 w 3546835"/>
              <a:gd name="connsiteY128" fmla="*/ 1965724 h 2758204"/>
              <a:gd name="connsiteX129" fmla="*/ 94975 w 3546835"/>
              <a:gd name="connsiteY129" fmla="*/ 1904764 h 2758204"/>
              <a:gd name="connsiteX130" fmla="*/ 117835 w 3546835"/>
              <a:gd name="connsiteY130" fmla="*/ 1889524 h 2758204"/>
              <a:gd name="connsiteX131" fmla="*/ 125455 w 3546835"/>
              <a:gd name="connsiteY131" fmla="*/ 1866664 h 2758204"/>
              <a:gd name="connsiteX132" fmla="*/ 178795 w 3546835"/>
              <a:gd name="connsiteY132" fmla="*/ 1843804 h 2758204"/>
              <a:gd name="connsiteX133" fmla="*/ 224515 w 3546835"/>
              <a:gd name="connsiteY133" fmla="*/ 1828564 h 2758204"/>
              <a:gd name="connsiteX134" fmla="*/ 247375 w 3546835"/>
              <a:gd name="connsiteY134" fmla="*/ 1820944 h 2758204"/>
              <a:gd name="connsiteX135" fmla="*/ 270235 w 3546835"/>
              <a:gd name="connsiteY135" fmla="*/ 1798084 h 2758204"/>
              <a:gd name="connsiteX136" fmla="*/ 277855 w 3546835"/>
              <a:gd name="connsiteY136" fmla="*/ 1699024 h 2758204"/>
              <a:gd name="connsiteX137" fmla="*/ 270235 w 3546835"/>
              <a:gd name="connsiteY137" fmla="*/ 1653304 h 2758204"/>
              <a:gd name="connsiteX138" fmla="*/ 262615 w 3546835"/>
              <a:gd name="connsiteY138" fmla="*/ 1569484 h 2758204"/>
              <a:gd name="connsiteX139" fmla="*/ 239755 w 3546835"/>
              <a:gd name="connsiteY139" fmla="*/ 1554244 h 2758204"/>
              <a:gd name="connsiteX140" fmla="*/ 186415 w 3546835"/>
              <a:gd name="connsiteY140" fmla="*/ 1523764 h 2758204"/>
              <a:gd name="connsiteX141" fmla="*/ 133075 w 3546835"/>
              <a:gd name="connsiteY141" fmla="*/ 1485664 h 2758204"/>
              <a:gd name="connsiteX142" fmla="*/ 87355 w 3546835"/>
              <a:gd name="connsiteY142" fmla="*/ 1455184 h 2758204"/>
              <a:gd name="connsiteX143" fmla="*/ 41635 w 3546835"/>
              <a:gd name="connsiteY143" fmla="*/ 1417084 h 2758204"/>
              <a:gd name="connsiteX144" fmla="*/ 11155 w 3546835"/>
              <a:gd name="connsiteY144" fmla="*/ 1363744 h 2758204"/>
              <a:gd name="connsiteX145" fmla="*/ 11155 w 3546835"/>
              <a:gd name="connsiteY145" fmla="*/ 1135144 h 2758204"/>
              <a:gd name="connsiteX146" fmla="*/ 34015 w 3546835"/>
              <a:gd name="connsiteY146" fmla="*/ 1119904 h 2758204"/>
              <a:gd name="connsiteX147" fmla="*/ 49255 w 3546835"/>
              <a:gd name="connsiteY147" fmla="*/ 1097044 h 2758204"/>
              <a:gd name="connsiteX148" fmla="*/ 125455 w 3546835"/>
              <a:gd name="connsiteY148" fmla="*/ 1058944 h 2758204"/>
              <a:gd name="connsiteX149" fmla="*/ 148315 w 3546835"/>
              <a:gd name="connsiteY149" fmla="*/ 1051324 h 2758204"/>
              <a:gd name="connsiteX150" fmla="*/ 209275 w 3546835"/>
              <a:gd name="connsiteY150" fmla="*/ 1036084 h 2758204"/>
              <a:gd name="connsiteX151" fmla="*/ 239755 w 3546835"/>
              <a:gd name="connsiteY151" fmla="*/ 1028464 h 2758204"/>
              <a:gd name="connsiteX152" fmla="*/ 285475 w 3546835"/>
              <a:gd name="connsiteY152" fmla="*/ 1013224 h 2758204"/>
              <a:gd name="connsiteX153" fmla="*/ 315955 w 3546835"/>
              <a:gd name="connsiteY153" fmla="*/ 1005604 h 2758204"/>
              <a:gd name="connsiteX154" fmla="*/ 354055 w 3546835"/>
              <a:gd name="connsiteY154" fmla="*/ 959884 h 2758204"/>
              <a:gd name="connsiteX155" fmla="*/ 331195 w 3546835"/>
              <a:gd name="connsiteY155" fmla="*/ 883684 h 2758204"/>
              <a:gd name="connsiteX156" fmla="*/ 323575 w 3546835"/>
              <a:gd name="connsiteY156" fmla="*/ 860824 h 2758204"/>
              <a:gd name="connsiteX157" fmla="*/ 270235 w 3546835"/>
              <a:gd name="connsiteY157" fmla="*/ 837964 h 2758204"/>
              <a:gd name="connsiteX158" fmla="*/ 224515 w 3546835"/>
              <a:gd name="connsiteY158" fmla="*/ 799864 h 2758204"/>
              <a:gd name="connsiteX159" fmla="*/ 201655 w 3546835"/>
              <a:gd name="connsiteY159" fmla="*/ 784624 h 2758204"/>
              <a:gd name="connsiteX160" fmla="*/ 155935 w 3546835"/>
              <a:gd name="connsiteY160" fmla="*/ 738904 h 2758204"/>
              <a:gd name="connsiteX161" fmla="*/ 133075 w 3546835"/>
              <a:gd name="connsiteY161" fmla="*/ 677944 h 2758204"/>
              <a:gd name="connsiteX162" fmla="*/ 110215 w 3546835"/>
              <a:gd name="connsiteY162" fmla="*/ 594124 h 2758204"/>
              <a:gd name="connsiteX163" fmla="*/ 133075 w 3546835"/>
              <a:gd name="connsiteY163" fmla="*/ 479824 h 2758204"/>
              <a:gd name="connsiteX164" fmla="*/ 155935 w 3546835"/>
              <a:gd name="connsiteY164" fmla="*/ 464584 h 2758204"/>
              <a:gd name="connsiteX165" fmla="*/ 209275 w 3546835"/>
              <a:gd name="connsiteY165" fmla="*/ 434104 h 2758204"/>
              <a:gd name="connsiteX166" fmla="*/ 232135 w 3546835"/>
              <a:gd name="connsiteY166" fmla="*/ 418864 h 2758204"/>
              <a:gd name="connsiteX167" fmla="*/ 262615 w 3546835"/>
              <a:gd name="connsiteY167" fmla="*/ 403624 h 2758204"/>
              <a:gd name="connsiteX168" fmla="*/ 331195 w 3546835"/>
              <a:gd name="connsiteY168" fmla="*/ 365524 h 2758204"/>
              <a:gd name="connsiteX169" fmla="*/ 399775 w 3546835"/>
              <a:gd name="connsiteY169" fmla="*/ 335044 h 2758204"/>
              <a:gd name="connsiteX170" fmla="*/ 453115 w 3546835"/>
              <a:gd name="connsiteY170" fmla="*/ 312184 h 2758204"/>
              <a:gd name="connsiteX171" fmla="*/ 536935 w 3546835"/>
              <a:gd name="connsiteY171" fmla="*/ 296944 h 2758204"/>
              <a:gd name="connsiteX172" fmla="*/ 559795 w 3546835"/>
              <a:gd name="connsiteY172" fmla="*/ 289324 h 2758204"/>
              <a:gd name="connsiteX173" fmla="*/ 1055095 w 3546835"/>
              <a:gd name="connsiteY173" fmla="*/ 281704 h 2758204"/>
              <a:gd name="connsiteX174" fmla="*/ 1077955 w 3546835"/>
              <a:gd name="connsiteY174" fmla="*/ 266464 h 2758204"/>
              <a:gd name="connsiteX175" fmla="*/ 1123675 w 3546835"/>
              <a:gd name="connsiteY175" fmla="*/ 228364 h 2758204"/>
              <a:gd name="connsiteX176" fmla="*/ 1169395 w 3546835"/>
              <a:gd name="connsiteY176" fmla="*/ 159784 h 2758204"/>
              <a:gd name="connsiteX177" fmla="*/ 1184635 w 3546835"/>
              <a:gd name="connsiteY177" fmla="*/ 136924 h 2758204"/>
              <a:gd name="connsiteX178" fmla="*/ 1199875 w 3546835"/>
              <a:gd name="connsiteY178" fmla="*/ 106444 h 2758204"/>
              <a:gd name="connsiteX179" fmla="*/ 1222735 w 3546835"/>
              <a:gd name="connsiteY179" fmla="*/ 91204 h 2758204"/>
              <a:gd name="connsiteX180" fmla="*/ 1253215 w 3546835"/>
              <a:gd name="connsiteY180" fmla="*/ 75964 h 2758204"/>
              <a:gd name="connsiteX181" fmla="*/ 1344655 w 3546835"/>
              <a:gd name="connsiteY181" fmla="*/ 60724 h 2758204"/>
              <a:gd name="connsiteX182" fmla="*/ 1382755 w 3546835"/>
              <a:gd name="connsiteY182" fmla="*/ 53104 h 2758204"/>
              <a:gd name="connsiteX183" fmla="*/ 1405615 w 3546835"/>
              <a:gd name="connsiteY183" fmla="*/ 45484 h 2758204"/>
              <a:gd name="connsiteX184" fmla="*/ 1436095 w 3546835"/>
              <a:gd name="connsiteY184" fmla="*/ 37864 h 2758204"/>
              <a:gd name="connsiteX185" fmla="*/ 1519915 w 3546835"/>
              <a:gd name="connsiteY185" fmla="*/ 22624 h 2758204"/>
              <a:gd name="connsiteX186" fmla="*/ 1580875 w 3546835"/>
              <a:gd name="connsiteY186" fmla="*/ 15004 h 2758204"/>
              <a:gd name="connsiteX187" fmla="*/ 1794235 w 3546835"/>
              <a:gd name="connsiteY187" fmla="*/ 15004 h 2758204"/>
              <a:gd name="connsiteX188" fmla="*/ 1862815 w 3546835"/>
              <a:gd name="connsiteY188" fmla="*/ 22624 h 2758204"/>
              <a:gd name="connsiteX189" fmla="*/ 1885675 w 3546835"/>
              <a:gd name="connsiteY189" fmla="*/ 30244 h 2758204"/>
              <a:gd name="connsiteX190" fmla="*/ 1969495 w 3546835"/>
              <a:gd name="connsiteY190" fmla="*/ 45484 h 2758204"/>
              <a:gd name="connsiteX191" fmla="*/ 1992355 w 3546835"/>
              <a:gd name="connsiteY191" fmla="*/ 53104 h 2758204"/>
              <a:gd name="connsiteX192" fmla="*/ 2038075 w 3546835"/>
              <a:gd name="connsiteY192" fmla="*/ 60724 h 2758204"/>
              <a:gd name="connsiteX193" fmla="*/ 2083795 w 3546835"/>
              <a:gd name="connsiteY193" fmla="*/ 91204 h 2758204"/>
              <a:gd name="connsiteX194" fmla="*/ 2121895 w 3546835"/>
              <a:gd name="connsiteY194" fmla="*/ 129304 h 2758204"/>
              <a:gd name="connsiteX195" fmla="*/ 2152375 w 3546835"/>
              <a:gd name="connsiteY195" fmla="*/ 197884 h 2758204"/>
              <a:gd name="connsiteX196" fmla="*/ 2182855 w 3546835"/>
              <a:gd name="connsiteY196" fmla="*/ 251224 h 2758204"/>
              <a:gd name="connsiteX197" fmla="*/ 2190475 w 3546835"/>
              <a:gd name="connsiteY197" fmla="*/ 281704 h 2758204"/>
              <a:gd name="connsiteX198" fmla="*/ 2205715 w 3546835"/>
              <a:gd name="connsiteY198" fmla="*/ 304564 h 2758204"/>
              <a:gd name="connsiteX199" fmla="*/ 2213335 w 3546835"/>
              <a:gd name="connsiteY199" fmla="*/ 327424 h 2758204"/>
              <a:gd name="connsiteX200" fmla="*/ 2190475 w 3546835"/>
              <a:gd name="connsiteY200" fmla="*/ 479824 h 2758204"/>
              <a:gd name="connsiteX201" fmla="*/ 2182855 w 3546835"/>
              <a:gd name="connsiteY201" fmla="*/ 502684 h 2758204"/>
              <a:gd name="connsiteX202" fmla="*/ 2175235 w 3546835"/>
              <a:gd name="connsiteY202" fmla="*/ 525544 h 2758204"/>
              <a:gd name="connsiteX203" fmla="*/ 2182855 w 3546835"/>
              <a:gd name="connsiteY203" fmla="*/ 616984 h 2758204"/>
              <a:gd name="connsiteX204" fmla="*/ 2190475 w 3546835"/>
              <a:gd name="connsiteY204" fmla="*/ 639844 h 2758204"/>
              <a:gd name="connsiteX205" fmla="*/ 2259055 w 3546835"/>
              <a:gd name="connsiteY205" fmla="*/ 693184 h 2758204"/>
              <a:gd name="connsiteX206" fmla="*/ 2281915 w 3546835"/>
              <a:gd name="connsiteY206" fmla="*/ 708424 h 2758204"/>
              <a:gd name="connsiteX207" fmla="*/ 2304775 w 3546835"/>
              <a:gd name="connsiteY207" fmla="*/ 716044 h 2758204"/>
              <a:gd name="connsiteX208" fmla="*/ 2335255 w 3546835"/>
              <a:gd name="connsiteY208" fmla="*/ 731284 h 2758204"/>
              <a:gd name="connsiteX209" fmla="*/ 2358115 w 3546835"/>
              <a:gd name="connsiteY209" fmla="*/ 746524 h 2758204"/>
              <a:gd name="connsiteX210" fmla="*/ 2403835 w 3546835"/>
              <a:gd name="connsiteY210" fmla="*/ 761764 h 2758204"/>
              <a:gd name="connsiteX211" fmla="*/ 2487655 w 3546835"/>
              <a:gd name="connsiteY211" fmla="*/ 799864 h 2758204"/>
              <a:gd name="connsiteX212" fmla="*/ 2533375 w 3546835"/>
              <a:gd name="connsiteY212" fmla="*/ 822724 h 2758204"/>
              <a:gd name="connsiteX213" fmla="*/ 2540995 w 3546835"/>
              <a:gd name="connsiteY213" fmla="*/ 822724 h 27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3546835" h="2758204">
                <a:moveTo>
                  <a:pt x="2472415" y="830344"/>
                </a:moveTo>
                <a:cubicBezTo>
                  <a:pt x="2513246" y="816734"/>
                  <a:pt x="2516230" y="813639"/>
                  <a:pt x="2556235" y="807484"/>
                </a:cubicBezTo>
                <a:cubicBezTo>
                  <a:pt x="2604354" y="800081"/>
                  <a:pt x="2613364" y="802727"/>
                  <a:pt x="2655295" y="792244"/>
                </a:cubicBezTo>
                <a:cubicBezTo>
                  <a:pt x="2663087" y="790296"/>
                  <a:pt x="2670432" y="786831"/>
                  <a:pt x="2678155" y="784624"/>
                </a:cubicBezTo>
                <a:cubicBezTo>
                  <a:pt x="2732912" y="768979"/>
                  <a:pt x="2683882" y="785097"/>
                  <a:pt x="2746735" y="769384"/>
                </a:cubicBezTo>
                <a:cubicBezTo>
                  <a:pt x="2754527" y="767436"/>
                  <a:pt x="2761656" y="762985"/>
                  <a:pt x="2769595" y="761764"/>
                </a:cubicBezTo>
                <a:cubicBezTo>
                  <a:pt x="2794825" y="757882"/>
                  <a:pt x="2820395" y="756684"/>
                  <a:pt x="2845795" y="754144"/>
                </a:cubicBezTo>
                <a:cubicBezTo>
                  <a:pt x="2855955" y="751604"/>
                  <a:pt x="2865802" y="746524"/>
                  <a:pt x="2876275" y="746524"/>
                </a:cubicBezTo>
                <a:cubicBezTo>
                  <a:pt x="2978529" y="746524"/>
                  <a:pt x="2914063" y="749841"/>
                  <a:pt x="2967715" y="761764"/>
                </a:cubicBezTo>
                <a:cubicBezTo>
                  <a:pt x="2982797" y="765116"/>
                  <a:pt x="2998164" y="767035"/>
                  <a:pt x="3013435" y="769384"/>
                </a:cubicBezTo>
                <a:cubicBezTo>
                  <a:pt x="3065120" y="777336"/>
                  <a:pt x="3059602" y="774563"/>
                  <a:pt x="3104875" y="784624"/>
                </a:cubicBezTo>
                <a:cubicBezTo>
                  <a:pt x="3115098" y="786896"/>
                  <a:pt x="3125285" y="789367"/>
                  <a:pt x="3135355" y="792244"/>
                </a:cubicBezTo>
                <a:cubicBezTo>
                  <a:pt x="3143078" y="794451"/>
                  <a:pt x="3150374" y="798122"/>
                  <a:pt x="3158215" y="799864"/>
                </a:cubicBezTo>
                <a:cubicBezTo>
                  <a:pt x="3173297" y="803216"/>
                  <a:pt x="3188734" y="804720"/>
                  <a:pt x="3203935" y="807484"/>
                </a:cubicBezTo>
                <a:cubicBezTo>
                  <a:pt x="3285646" y="822340"/>
                  <a:pt x="3193160" y="808122"/>
                  <a:pt x="3295375" y="822724"/>
                </a:cubicBezTo>
                <a:cubicBezTo>
                  <a:pt x="3302995" y="825264"/>
                  <a:pt x="3310394" y="828602"/>
                  <a:pt x="3318235" y="830344"/>
                </a:cubicBezTo>
                <a:cubicBezTo>
                  <a:pt x="3333317" y="833696"/>
                  <a:pt x="3349156" y="833524"/>
                  <a:pt x="3363955" y="837964"/>
                </a:cubicBezTo>
                <a:cubicBezTo>
                  <a:pt x="3397353" y="847983"/>
                  <a:pt x="3389235" y="854414"/>
                  <a:pt x="3417295" y="868444"/>
                </a:cubicBezTo>
                <a:cubicBezTo>
                  <a:pt x="3424479" y="872036"/>
                  <a:pt x="3432535" y="873524"/>
                  <a:pt x="3440155" y="876064"/>
                </a:cubicBezTo>
                <a:cubicBezTo>
                  <a:pt x="3476613" y="930750"/>
                  <a:pt x="3457683" y="908832"/>
                  <a:pt x="3493495" y="944644"/>
                </a:cubicBezTo>
                <a:cubicBezTo>
                  <a:pt x="3518406" y="1019377"/>
                  <a:pt x="3478019" y="913810"/>
                  <a:pt x="3523975" y="982744"/>
                </a:cubicBezTo>
                <a:cubicBezTo>
                  <a:pt x="3529784" y="991458"/>
                  <a:pt x="3527470" y="1003598"/>
                  <a:pt x="3531595" y="1013224"/>
                </a:cubicBezTo>
                <a:cubicBezTo>
                  <a:pt x="3535203" y="1021642"/>
                  <a:pt x="3541755" y="1028464"/>
                  <a:pt x="3546835" y="1036084"/>
                </a:cubicBezTo>
                <a:cubicBezTo>
                  <a:pt x="3544295" y="1094504"/>
                  <a:pt x="3545232" y="1153179"/>
                  <a:pt x="3539215" y="1211344"/>
                </a:cubicBezTo>
                <a:cubicBezTo>
                  <a:pt x="3537524" y="1227687"/>
                  <a:pt x="3510833" y="1297005"/>
                  <a:pt x="3493495" y="1302784"/>
                </a:cubicBezTo>
                <a:lnTo>
                  <a:pt x="3470635" y="1310404"/>
                </a:lnTo>
                <a:cubicBezTo>
                  <a:pt x="3468095" y="1320564"/>
                  <a:pt x="3462145" y="1330447"/>
                  <a:pt x="3463015" y="1340884"/>
                </a:cubicBezTo>
                <a:cubicBezTo>
                  <a:pt x="3464754" y="1361757"/>
                  <a:pt x="3471631" y="1381973"/>
                  <a:pt x="3478255" y="1401844"/>
                </a:cubicBezTo>
                <a:cubicBezTo>
                  <a:pt x="3496391" y="1456252"/>
                  <a:pt x="3484584" y="1434198"/>
                  <a:pt x="3508735" y="1470424"/>
                </a:cubicBezTo>
                <a:cubicBezTo>
                  <a:pt x="3511275" y="1480584"/>
                  <a:pt x="3512230" y="1491278"/>
                  <a:pt x="3516355" y="1500904"/>
                </a:cubicBezTo>
                <a:cubicBezTo>
                  <a:pt x="3519963" y="1509322"/>
                  <a:pt x="3531197" y="1514615"/>
                  <a:pt x="3531595" y="1523764"/>
                </a:cubicBezTo>
                <a:cubicBezTo>
                  <a:pt x="3533804" y="1574579"/>
                  <a:pt x="3528381" y="1625492"/>
                  <a:pt x="3523975" y="1676164"/>
                </a:cubicBezTo>
                <a:cubicBezTo>
                  <a:pt x="3523279" y="1684166"/>
                  <a:pt x="3521373" y="1692752"/>
                  <a:pt x="3516355" y="1699024"/>
                </a:cubicBezTo>
                <a:cubicBezTo>
                  <a:pt x="3510634" y="1706175"/>
                  <a:pt x="3500530" y="1708401"/>
                  <a:pt x="3493495" y="1714264"/>
                </a:cubicBezTo>
                <a:cubicBezTo>
                  <a:pt x="3423402" y="1772675"/>
                  <a:pt x="3534335" y="1697654"/>
                  <a:pt x="3424915" y="1752364"/>
                </a:cubicBezTo>
                <a:cubicBezTo>
                  <a:pt x="3369032" y="1780306"/>
                  <a:pt x="3421330" y="1757498"/>
                  <a:pt x="3356335" y="1775224"/>
                </a:cubicBezTo>
                <a:cubicBezTo>
                  <a:pt x="3340837" y="1779451"/>
                  <a:pt x="3325855" y="1785384"/>
                  <a:pt x="3310615" y="1790464"/>
                </a:cubicBezTo>
                <a:cubicBezTo>
                  <a:pt x="3302995" y="1793004"/>
                  <a:pt x="3295547" y="1796136"/>
                  <a:pt x="3287755" y="1798084"/>
                </a:cubicBezTo>
                <a:lnTo>
                  <a:pt x="3257275" y="1805704"/>
                </a:lnTo>
                <a:cubicBezTo>
                  <a:pt x="3249655" y="1810784"/>
                  <a:pt x="3242606" y="1816848"/>
                  <a:pt x="3234415" y="1820944"/>
                </a:cubicBezTo>
                <a:cubicBezTo>
                  <a:pt x="3218794" y="1828754"/>
                  <a:pt x="3187946" y="1833286"/>
                  <a:pt x="3173455" y="1836184"/>
                </a:cubicBezTo>
                <a:cubicBezTo>
                  <a:pt x="3165835" y="1841264"/>
                  <a:pt x="3158635" y="1847039"/>
                  <a:pt x="3150595" y="1851424"/>
                </a:cubicBezTo>
                <a:cubicBezTo>
                  <a:pt x="3130505" y="1862382"/>
                  <a:pt x="3088761" y="1878822"/>
                  <a:pt x="3066775" y="1897144"/>
                </a:cubicBezTo>
                <a:cubicBezTo>
                  <a:pt x="3058496" y="1904043"/>
                  <a:pt x="3051535" y="1912384"/>
                  <a:pt x="3043915" y="1920004"/>
                </a:cubicBezTo>
                <a:cubicBezTo>
                  <a:pt x="3041375" y="1927624"/>
                  <a:pt x="3039887" y="1935680"/>
                  <a:pt x="3036295" y="1942864"/>
                </a:cubicBezTo>
                <a:cubicBezTo>
                  <a:pt x="3032199" y="1951055"/>
                  <a:pt x="3023114" y="1956800"/>
                  <a:pt x="3021055" y="1965724"/>
                </a:cubicBezTo>
                <a:cubicBezTo>
                  <a:pt x="3015315" y="1990597"/>
                  <a:pt x="3018139" y="2016835"/>
                  <a:pt x="3013435" y="2041924"/>
                </a:cubicBezTo>
                <a:cubicBezTo>
                  <a:pt x="3010475" y="2057713"/>
                  <a:pt x="2998195" y="2087644"/>
                  <a:pt x="2998195" y="2087644"/>
                </a:cubicBezTo>
                <a:cubicBezTo>
                  <a:pt x="3000735" y="2100344"/>
                  <a:pt x="2999389" y="2114499"/>
                  <a:pt x="3005815" y="2125744"/>
                </a:cubicBezTo>
                <a:cubicBezTo>
                  <a:pt x="3015255" y="2142265"/>
                  <a:pt x="3037618" y="2140872"/>
                  <a:pt x="3051535" y="2148604"/>
                </a:cubicBezTo>
                <a:cubicBezTo>
                  <a:pt x="3067546" y="2157499"/>
                  <a:pt x="3084303" y="2166132"/>
                  <a:pt x="3097255" y="2179084"/>
                </a:cubicBezTo>
                <a:cubicBezTo>
                  <a:pt x="3104875" y="2186704"/>
                  <a:pt x="3111149" y="2195966"/>
                  <a:pt x="3120115" y="2201944"/>
                </a:cubicBezTo>
                <a:cubicBezTo>
                  <a:pt x="3126798" y="2206399"/>
                  <a:pt x="3135791" y="2205972"/>
                  <a:pt x="3142975" y="2209564"/>
                </a:cubicBezTo>
                <a:cubicBezTo>
                  <a:pt x="3202061" y="2239107"/>
                  <a:pt x="3131236" y="2213271"/>
                  <a:pt x="3188695" y="2232424"/>
                </a:cubicBezTo>
                <a:cubicBezTo>
                  <a:pt x="3193775" y="2240044"/>
                  <a:pt x="3196784" y="2249563"/>
                  <a:pt x="3203935" y="2255284"/>
                </a:cubicBezTo>
                <a:cubicBezTo>
                  <a:pt x="3210207" y="2260302"/>
                  <a:pt x="3222126" y="2256368"/>
                  <a:pt x="3226795" y="2262904"/>
                </a:cubicBezTo>
                <a:cubicBezTo>
                  <a:pt x="3236132" y="2275976"/>
                  <a:pt x="3236955" y="2293384"/>
                  <a:pt x="3242035" y="2308624"/>
                </a:cubicBezTo>
                <a:lnTo>
                  <a:pt x="3249655" y="2331484"/>
                </a:lnTo>
                <a:cubicBezTo>
                  <a:pt x="3252195" y="2361964"/>
                  <a:pt x="3253233" y="2392607"/>
                  <a:pt x="3257275" y="2422924"/>
                </a:cubicBezTo>
                <a:cubicBezTo>
                  <a:pt x="3258337" y="2430886"/>
                  <a:pt x="3264895" y="2437752"/>
                  <a:pt x="3264895" y="2445784"/>
                </a:cubicBezTo>
                <a:cubicBezTo>
                  <a:pt x="3264895" y="2501722"/>
                  <a:pt x="3261736" y="2557664"/>
                  <a:pt x="3257275" y="2613424"/>
                </a:cubicBezTo>
                <a:cubicBezTo>
                  <a:pt x="3256634" y="2621431"/>
                  <a:pt x="3255335" y="2630604"/>
                  <a:pt x="3249655" y="2636284"/>
                </a:cubicBezTo>
                <a:cubicBezTo>
                  <a:pt x="3241623" y="2644316"/>
                  <a:pt x="3229038" y="2645888"/>
                  <a:pt x="3219175" y="2651524"/>
                </a:cubicBezTo>
                <a:cubicBezTo>
                  <a:pt x="3211224" y="2656068"/>
                  <a:pt x="3204684" y="2663045"/>
                  <a:pt x="3196315" y="2666764"/>
                </a:cubicBezTo>
                <a:cubicBezTo>
                  <a:pt x="3112652" y="2703947"/>
                  <a:pt x="3183037" y="2655950"/>
                  <a:pt x="3059155" y="2697244"/>
                </a:cubicBezTo>
                <a:cubicBezTo>
                  <a:pt x="2991615" y="2719757"/>
                  <a:pt x="3029401" y="2710710"/>
                  <a:pt x="2944855" y="2720104"/>
                </a:cubicBezTo>
                <a:cubicBezTo>
                  <a:pt x="2882290" y="2740959"/>
                  <a:pt x="2981663" y="2709495"/>
                  <a:pt x="2861035" y="2735344"/>
                </a:cubicBezTo>
                <a:cubicBezTo>
                  <a:pt x="2845327" y="2738710"/>
                  <a:pt x="2831218" y="2748312"/>
                  <a:pt x="2815315" y="2750584"/>
                </a:cubicBezTo>
                <a:lnTo>
                  <a:pt x="2761975" y="2758204"/>
                </a:lnTo>
                <a:cubicBezTo>
                  <a:pt x="2652755" y="2755664"/>
                  <a:pt x="2543360" y="2757260"/>
                  <a:pt x="2434315" y="2750584"/>
                </a:cubicBezTo>
                <a:cubicBezTo>
                  <a:pt x="2418281" y="2749602"/>
                  <a:pt x="2403835" y="2740424"/>
                  <a:pt x="2388595" y="2735344"/>
                </a:cubicBezTo>
                <a:lnTo>
                  <a:pt x="2365735" y="2727724"/>
                </a:lnTo>
                <a:cubicBezTo>
                  <a:pt x="2358115" y="2725184"/>
                  <a:pt x="2349558" y="2724559"/>
                  <a:pt x="2342875" y="2720104"/>
                </a:cubicBezTo>
                <a:cubicBezTo>
                  <a:pt x="2290472" y="2685169"/>
                  <a:pt x="2314531" y="2695416"/>
                  <a:pt x="2274295" y="2682004"/>
                </a:cubicBezTo>
                <a:cubicBezTo>
                  <a:pt x="2266675" y="2674384"/>
                  <a:pt x="2258334" y="2667423"/>
                  <a:pt x="2251435" y="2659144"/>
                </a:cubicBezTo>
                <a:cubicBezTo>
                  <a:pt x="2245572" y="2652109"/>
                  <a:pt x="2243815" y="2641364"/>
                  <a:pt x="2236195" y="2636284"/>
                </a:cubicBezTo>
                <a:cubicBezTo>
                  <a:pt x="2227481" y="2630475"/>
                  <a:pt x="2215875" y="2631204"/>
                  <a:pt x="2205715" y="2628664"/>
                </a:cubicBezTo>
                <a:cubicBezTo>
                  <a:pt x="2190248" y="2632531"/>
                  <a:pt x="2167679" y="2637345"/>
                  <a:pt x="2152375" y="2643904"/>
                </a:cubicBezTo>
                <a:cubicBezTo>
                  <a:pt x="2141934" y="2648379"/>
                  <a:pt x="2132336" y="2654669"/>
                  <a:pt x="2121895" y="2659144"/>
                </a:cubicBezTo>
                <a:cubicBezTo>
                  <a:pt x="2114512" y="2662308"/>
                  <a:pt x="2106418" y="2663600"/>
                  <a:pt x="2099035" y="2666764"/>
                </a:cubicBezTo>
                <a:cubicBezTo>
                  <a:pt x="2088594" y="2671239"/>
                  <a:pt x="2079102" y="2677785"/>
                  <a:pt x="2068555" y="2682004"/>
                </a:cubicBezTo>
                <a:cubicBezTo>
                  <a:pt x="2053640" y="2687970"/>
                  <a:pt x="2038075" y="2692164"/>
                  <a:pt x="2022835" y="2697244"/>
                </a:cubicBezTo>
                <a:cubicBezTo>
                  <a:pt x="2015215" y="2699784"/>
                  <a:pt x="2007159" y="2701272"/>
                  <a:pt x="1999975" y="2704864"/>
                </a:cubicBezTo>
                <a:cubicBezTo>
                  <a:pt x="1989815" y="2709944"/>
                  <a:pt x="1979936" y="2715629"/>
                  <a:pt x="1969495" y="2720104"/>
                </a:cubicBezTo>
                <a:cubicBezTo>
                  <a:pt x="1962112" y="2723268"/>
                  <a:pt x="1953819" y="2724132"/>
                  <a:pt x="1946635" y="2727724"/>
                </a:cubicBezTo>
                <a:cubicBezTo>
                  <a:pt x="1938444" y="2731820"/>
                  <a:pt x="1931395" y="2737884"/>
                  <a:pt x="1923775" y="2742964"/>
                </a:cubicBezTo>
                <a:cubicBezTo>
                  <a:pt x="1872975" y="2740424"/>
                  <a:pt x="1821949" y="2740763"/>
                  <a:pt x="1771375" y="2735344"/>
                </a:cubicBezTo>
                <a:cubicBezTo>
                  <a:pt x="1750549" y="2733113"/>
                  <a:pt x="1710415" y="2720104"/>
                  <a:pt x="1710415" y="2720104"/>
                </a:cubicBezTo>
                <a:cubicBezTo>
                  <a:pt x="1690095" y="2707404"/>
                  <a:pt x="1672188" y="2689582"/>
                  <a:pt x="1649455" y="2682004"/>
                </a:cubicBezTo>
                <a:lnTo>
                  <a:pt x="1603735" y="2666764"/>
                </a:lnTo>
                <a:cubicBezTo>
                  <a:pt x="1596832" y="2661587"/>
                  <a:pt x="1561537" y="2634235"/>
                  <a:pt x="1550395" y="2628664"/>
                </a:cubicBezTo>
                <a:cubicBezTo>
                  <a:pt x="1543211" y="2625072"/>
                  <a:pt x="1534719" y="2624636"/>
                  <a:pt x="1527535" y="2621044"/>
                </a:cubicBezTo>
                <a:cubicBezTo>
                  <a:pt x="1519344" y="2616948"/>
                  <a:pt x="1512866" y="2609900"/>
                  <a:pt x="1504675" y="2605804"/>
                </a:cubicBezTo>
                <a:cubicBezTo>
                  <a:pt x="1441579" y="2574256"/>
                  <a:pt x="1524469" y="2626620"/>
                  <a:pt x="1458955" y="2582944"/>
                </a:cubicBezTo>
                <a:cubicBezTo>
                  <a:pt x="1402592" y="2498400"/>
                  <a:pt x="1498300" y="2636466"/>
                  <a:pt x="1413235" y="2537224"/>
                </a:cubicBezTo>
                <a:cubicBezTo>
                  <a:pt x="1405843" y="2528599"/>
                  <a:pt x="1405267" y="2515470"/>
                  <a:pt x="1397995" y="2506744"/>
                </a:cubicBezTo>
                <a:cubicBezTo>
                  <a:pt x="1380713" y="2486006"/>
                  <a:pt x="1353070" y="2487826"/>
                  <a:pt x="1329415" y="2483884"/>
                </a:cubicBezTo>
                <a:cubicBezTo>
                  <a:pt x="1276047" y="2501673"/>
                  <a:pt x="1343183" y="2477067"/>
                  <a:pt x="1260835" y="2521984"/>
                </a:cubicBezTo>
                <a:cubicBezTo>
                  <a:pt x="1248827" y="2528534"/>
                  <a:pt x="1234969" y="2531107"/>
                  <a:pt x="1222735" y="2537224"/>
                </a:cubicBezTo>
                <a:cubicBezTo>
                  <a:pt x="1209488" y="2543848"/>
                  <a:pt x="1197882" y="2553460"/>
                  <a:pt x="1184635" y="2560084"/>
                </a:cubicBezTo>
                <a:cubicBezTo>
                  <a:pt x="1177451" y="2563676"/>
                  <a:pt x="1168959" y="2564112"/>
                  <a:pt x="1161775" y="2567704"/>
                </a:cubicBezTo>
                <a:cubicBezTo>
                  <a:pt x="1153584" y="2571800"/>
                  <a:pt x="1147333" y="2579336"/>
                  <a:pt x="1138915" y="2582944"/>
                </a:cubicBezTo>
                <a:cubicBezTo>
                  <a:pt x="1129289" y="2587069"/>
                  <a:pt x="1118241" y="2586887"/>
                  <a:pt x="1108435" y="2590564"/>
                </a:cubicBezTo>
                <a:cubicBezTo>
                  <a:pt x="1097799" y="2594552"/>
                  <a:pt x="1088731" y="2602212"/>
                  <a:pt x="1077955" y="2605804"/>
                </a:cubicBezTo>
                <a:cubicBezTo>
                  <a:pt x="1049328" y="2615346"/>
                  <a:pt x="1020853" y="2610852"/>
                  <a:pt x="994135" y="2628664"/>
                </a:cubicBezTo>
                <a:cubicBezTo>
                  <a:pt x="962561" y="2649713"/>
                  <a:pt x="980160" y="2641683"/>
                  <a:pt x="940795" y="2651524"/>
                </a:cubicBezTo>
                <a:cubicBezTo>
                  <a:pt x="874755" y="2648984"/>
                  <a:pt x="808617" y="2648300"/>
                  <a:pt x="742675" y="2643904"/>
                </a:cubicBezTo>
                <a:cubicBezTo>
                  <a:pt x="732226" y="2643207"/>
                  <a:pt x="722226" y="2639293"/>
                  <a:pt x="712195" y="2636284"/>
                </a:cubicBezTo>
                <a:cubicBezTo>
                  <a:pt x="696808" y="2631668"/>
                  <a:pt x="681715" y="2626124"/>
                  <a:pt x="666475" y="2621044"/>
                </a:cubicBezTo>
                <a:cubicBezTo>
                  <a:pt x="658855" y="2618504"/>
                  <a:pt x="650799" y="2617016"/>
                  <a:pt x="643615" y="2613424"/>
                </a:cubicBezTo>
                <a:cubicBezTo>
                  <a:pt x="605951" y="2594592"/>
                  <a:pt x="623911" y="2601776"/>
                  <a:pt x="590275" y="2590564"/>
                </a:cubicBezTo>
                <a:cubicBezTo>
                  <a:pt x="554463" y="2554752"/>
                  <a:pt x="576381" y="2573682"/>
                  <a:pt x="521695" y="2537224"/>
                </a:cubicBezTo>
                <a:cubicBezTo>
                  <a:pt x="514075" y="2532144"/>
                  <a:pt x="507523" y="2524880"/>
                  <a:pt x="498835" y="2521984"/>
                </a:cubicBezTo>
                <a:cubicBezTo>
                  <a:pt x="467287" y="2511468"/>
                  <a:pt x="482658" y="2518819"/>
                  <a:pt x="453115" y="2499124"/>
                </a:cubicBezTo>
                <a:cubicBezTo>
                  <a:pt x="448035" y="2491504"/>
                  <a:pt x="444351" y="2482740"/>
                  <a:pt x="437875" y="2476264"/>
                </a:cubicBezTo>
                <a:cubicBezTo>
                  <a:pt x="431399" y="2469788"/>
                  <a:pt x="420736" y="2468175"/>
                  <a:pt x="415015" y="2461024"/>
                </a:cubicBezTo>
                <a:cubicBezTo>
                  <a:pt x="409997" y="2454752"/>
                  <a:pt x="410987" y="2445348"/>
                  <a:pt x="407395" y="2438164"/>
                </a:cubicBezTo>
                <a:cubicBezTo>
                  <a:pt x="377852" y="2379078"/>
                  <a:pt x="403688" y="2449903"/>
                  <a:pt x="384535" y="2392444"/>
                </a:cubicBezTo>
                <a:cubicBezTo>
                  <a:pt x="381995" y="2364504"/>
                  <a:pt x="384622" y="2335600"/>
                  <a:pt x="376915" y="2308624"/>
                </a:cubicBezTo>
                <a:cubicBezTo>
                  <a:pt x="373955" y="2298262"/>
                  <a:pt x="363543" y="2290873"/>
                  <a:pt x="354055" y="2285764"/>
                </a:cubicBezTo>
                <a:cubicBezTo>
                  <a:pt x="329968" y="2272794"/>
                  <a:pt x="300617" y="2270459"/>
                  <a:pt x="277855" y="2255284"/>
                </a:cubicBezTo>
                <a:cubicBezTo>
                  <a:pt x="258905" y="2242651"/>
                  <a:pt x="246613" y="2233091"/>
                  <a:pt x="224515" y="2224804"/>
                </a:cubicBezTo>
                <a:cubicBezTo>
                  <a:pt x="172958" y="2205470"/>
                  <a:pt x="214159" y="2227986"/>
                  <a:pt x="171175" y="2209564"/>
                </a:cubicBezTo>
                <a:cubicBezTo>
                  <a:pt x="105263" y="2181316"/>
                  <a:pt x="171446" y="2204574"/>
                  <a:pt x="117835" y="2186704"/>
                </a:cubicBezTo>
                <a:lnTo>
                  <a:pt x="87355" y="2140984"/>
                </a:lnTo>
                <a:lnTo>
                  <a:pt x="72115" y="2118124"/>
                </a:lnTo>
                <a:cubicBezTo>
                  <a:pt x="69575" y="2105424"/>
                  <a:pt x="67636" y="2092589"/>
                  <a:pt x="64495" y="2080024"/>
                </a:cubicBezTo>
                <a:cubicBezTo>
                  <a:pt x="62547" y="2072232"/>
                  <a:pt x="56875" y="2065196"/>
                  <a:pt x="56875" y="2057164"/>
                </a:cubicBezTo>
                <a:cubicBezTo>
                  <a:pt x="56875" y="1971981"/>
                  <a:pt x="60192" y="2013415"/>
                  <a:pt x="72115" y="1965724"/>
                </a:cubicBezTo>
                <a:cubicBezTo>
                  <a:pt x="79384" y="1936647"/>
                  <a:pt x="74069" y="1925670"/>
                  <a:pt x="94975" y="1904764"/>
                </a:cubicBezTo>
                <a:cubicBezTo>
                  <a:pt x="101451" y="1898288"/>
                  <a:pt x="110215" y="1894604"/>
                  <a:pt x="117835" y="1889524"/>
                </a:cubicBezTo>
                <a:cubicBezTo>
                  <a:pt x="120375" y="1881904"/>
                  <a:pt x="120437" y="1872936"/>
                  <a:pt x="125455" y="1866664"/>
                </a:cubicBezTo>
                <a:cubicBezTo>
                  <a:pt x="139453" y="1849166"/>
                  <a:pt x="159529" y="1849584"/>
                  <a:pt x="178795" y="1843804"/>
                </a:cubicBezTo>
                <a:cubicBezTo>
                  <a:pt x="194182" y="1839188"/>
                  <a:pt x="209275" y="1833644"/>
                  <a:pt x="224515" y="1828564"/>
                </a:cubicBezTo>
                <a:lnTo>
                  <a:pt x="247375" y="1820944"/>
                </a:lnTo>
                <a:cubicBezTo>
                  <a:pt x="254995" y="1813324"/>
                  <a:pt x="263971" y="1806853"/>
                  <a:pt x="270235" y="1798084"/>
                </a:cubicBezTo>
                <a:cubicBezTo>
                  <a:pt x="296743" y="1760972"/>
                  <a:pt x="284741" y="1750666"/>
                  <a:pt x="277855" y="1699024"/>
                </a:cubicBezTo>
                <a:cubicBezTo>
                  <a:pt x="275813" y="1683709"/>
                  <a:pt x="272040" y="1668648"/>
                  <a:pt x="270235" y="1653304"/>
                </a:cubicBezTo>
                <a:cubicBezTo>
                  <a:pt x="266957" y="1625441"/>
                  <a:pt x="270866" y="1596299"/>
                  <a:pt x="262615" y="1569484"/>
                </a:cubicBezTo>
                <a:cubicBezTo>
                  <a:pt x="259922" y="1560731"/>
                  <a:pt x="247207" y="1559567"/>
                  <a:pt x="239755" y="1554244"/>
                </a:cubicBezTo>
                <a:cubicBezTo>
                  <a:pt x="153769" y="1492825"/>
                  <a:pt x="252364" y="1556739"/>
                  <a:pt x="186415" y="1523764"/>
                </a:cubicBezTo>
                <a:cubicBezTo>
                  <a:pt x="174028" y="1517571"/>
                  <a:pt x="141704" y="1491704"/>
                  <a:pt x="133075" y="1485664"/>
                </a:cubicBezTo>
                <a:cubicBezTo>
                  <a:pt x="118070" y="1475160"/>
                  <a:pt x="102595" y="1465344"/>
                  <a:pt x="87355" y="1455184"/>
                </a:cubicBezTo>
                <a:cubicBezTo>
                  <a:pt x="64878" y="1440199"/>
                  <a:pt x="59970" y="1439086"/>
                  <a:pt x="41635" y="1417084"/>
                </a:cubicBezTo>
                <a:cubicBezTo>
                  <a:pt x="28172" y="1400928"/>
                  <a:pt x="20471" y="1382377"/>
                  <a:pt x="11155" y="1363744"/>
                </a:cubicBezTo>
                <a:cubicBezTo>
                  <a:pt x="174" y="1275895"/>
                  <a:pt x="-7166" y="1245071"/>
                  <a:pt x="11155" y="1135144"/>
                </a:cubicBezTo>
                <a:cubicBezTo>
                  <a:pt x="12661" y="1126111"/>
                  <a:pt x="26395" y="1124984"/>
                  <a:pt x="34015" y="1119904"/>
                </a:cubicBezTo>
                <a:cubicBezTo>
                  <a:pt x="39095" y="1112284"/>
                  <a:pt x="42363" y="1103075"/>
                  <a:pt x="49255" y="1097044"/>
                </a:cubicBezTo>
                <a:cubicBezTo>
                  <a:pt x="89559" y="1061778"/>
                  <a:pt x="85285" y="1070421"/>
                  <a:pt x="125455" y="1058944"/>
                </a:cubicBezTo>
                <a:cubicBezTo>
                  <a:pt x="133178" y="1056737"/>
                  <a:pt x="140566" y="1053437"/>
                  <a:pt x="148315" y="1051324"/>
                </a:cubicBezTo>
                <a:cubicBezTo>
                  <a:pt x="168522" y="1045813"/>
                  <a:pt x="188955" y="1041164"/>
                  <a:pt x="209275" y="1036084"/>
                </a:cubicBezTo>
                <a:cubicBezTo>
                  <a:pt x="219435" y="1033544"/>
                  <a:pt x="229820" y="1031776"/>
                  <a:pt x="239755" y="1028464"/>
                </a:cubicBezTo>
                <a:cubicBezTo>
                  <a:pt x="254995" y="1023384"/>
                  <a:pt x="269890" y="1017120"/>
                  <a:pt x="285475" y="1013224"/>
                </a:cubicBezTo>
                <a:lnTo>
                  <a:pt x="315955" y="1005604"/>
                </a:lnTo>
                <a:cubicBezTo>
                  <a:pt x="321711" y="999848"/>
                  <a:pt x="352876" y="971672"/>
                  <a:pt x="354055" y="959884"/>
                </a:cubicBezTo>
                <a:cubicBezTo>
                  <a:pt x="359829" y="902143"/>
                  <a:pt x="348908" y="919109"/>
                  <a:pt x="331195" y="883684"/>
                </a:cubicBezTo>
                <a:cubicBezTo>
                  <a:pt x="327603" y="876500"/>
                  <a:pt x="328593" y="867096"/>
                  <a:pt x="323575" y="860824"/>
                </a:cubicBezTo>
                <a:cubicBezTo>
                  <a:pt x="310419" y="844379"/>
                  <a:pt x="288538" y="842540"/>
                  <a:pt x="270235" y="837964"/>
                </a:cubicBezTo>
                <a:cubicBezTo>
                  <a:pt x="213478" y="800126"/>
                  <a:pt x="283187" y="848757"/>
                  <a:pt x="224515" y="799864"/>
                </a:cubicBezTo>
                <a:cubicBezTo>
                  <a:pt x="217480" y="794001"/>
                  <a:pt x="208131" y="791100"/>
                  <a:pt x="201655" y="784624"/>
                </a:cubicBezTo>
                <a:cubicBezTo>
                  <a:pt x="144945" y="727914"/>
                  <a:pt x="209809" y="774820"/>
                  <a:pt x="155935" y="738904"/>
                </a:cubicBezTo>
                <a:cubicBezTo>
                  <a:pt x="137870" y="648579"/>
                  <a:pt x="161615" y="742159"/>
                  <a:pt x="133075" y="677944"/>
                </a:cubicBezTo>
                <a:cubicBezTo>
                  <a:pt x="119013" y="646304"/>
                  <a:pt x="116734" y="626719"/>
                  <a:pt x="110215" y="594124"/>
                </a:cubicBezTo>
                <a:cubicBezTo>
                  <a:pt x="113261" y="560617"/>
                  <a:pt x="107557" y="510446"/>
                  <a:pt x="133075" y="479824"/>
                </a:cubicBezTo>
                <a:cubicBezTo>
                  <a:pt x="138938" y="472789"/>
                  <a:pt x="148483" y="469907"/>
                  <a:pt x="155935" y="464584"/>
                </a:cubicBezTo>
                <a:cubicBezTo>
                  <a:pt x="241921" y="403165"/>
                  <a:pt x="143326" y="467079"/>
                  <a:pt x="209275" y="434104"/>
                </a:cubicBezTo>
                <a:cubicBezTo>
                  <a:pt x="217466" y="430008"/>
                  <a:pt x="224184" y="423408"/>
                  <a:pt x="232135" y="418864"/>
                </a:cubicBezTo>
                <a:cubicBezTo>
                  <a:pt x="241998" y="413228"/>
                  <a:pt x="252875" y="409468"/>
                  <a:pt x="262615" y="403624"/>
                </a:cubicBezTo>
                <a:cubicBezTo>
                  <a:pt x="328119" y="364322"/>
                  <a:pt x="285214" y="380851"/>
                  <a:pt x="331195" y="365524"/>
                </a:cubicBezTo>
                <a:cubicBezTo>
                  <a:pt x="372466" y="324253"/>
                  <a:pt x="332692" y="355169"/>
                  <a:pt x="399775" y="335044"/>
                </a:cubicBezTo>
                <a:cubicBezTo>
                  <a:pt x="508814" y="302332"/>
                  <a:pt x="369009" y="333211"/>
                  <a:pt x="453115" y="312184"/>
                </a:cubicBezTo>
                <a:cubicBezTo>
                  <a:pt x="508585" y="298317"/>
                  <a:pt x="475792" y="310531"/>
                  <a:pt x="536935" y="296944"/>
                </a:cubicBezTo>
                <a:cubicBezTo>
                  <a:pt x="544776" y="295202"/>
                  <a:pt x="551766" y="289560"/>
                  <a:pt x="559795" y="289324"/>
                </a:cubicBezTo>
                <a:cubicBezTo>
                  <a:pt x="724843" y="284470"/>
                  <a:pt x="889995" y="284244"/>
                  <a:pt x="1055095" y="281704"/>
                </a:cubicBezTo>
                <a:cubicBezTo>
                  <a:pt x="1062715" y="276624"/>
                  <a:pt x="1070920" y="272327"/>
                  <a:pt x="1077955" y="266464"/>
                </a:cubicBezTo>
                <a:cubicBezTo>
                  <a:pt x="1136627" y="217571"/>
                  <a:pt x="1066918" y="266202"/>
                  <a:pt x="1123675" y="228364"/>
                </a:cubicBezTo>
                <a:lnTo>
                  <a:pt x="1169395" y="159784"/>
                </a:lnTo>
                <a:cubicBezTo>
                  <a:pt x="1174475" y="152164"/>
                  <a:pt x="1180539" y="145115"/>
                  <a:pt x="1184635" y="136924"/>
                </a:cubicBezTo>
                <a:cubicBezTo>
                  <a:pt x="1189715" y="126764"/>
                  <a:pt x="1192603" y="115170"/>
                  <a:pt x="1199875" y="106444"/>
                </a:cubicBezTo>
                <a:cubicBezTo>
                  <a:pt x="1205738" y="99409"/>
                  <a:pt x="1214784" y="95748"/>
                  <a:pt x="1222735" y="91204"/>
                </a:cubicBezTo>
                <a:cubicBezTo>
                  <a:pt x="1232598" y="85568"/>
                  <a:pt x="1242579" y="79952"/>
                  <a:pt x="1253215" y="75964"/>
                </a:cubicBezTo>
                <a:cubicBezTo>
                  <a:pt x="1279864" y="65970"/>
                  <a:pt x="1319640" y="64572"/>
                  <a:pt x="1344655" y="60724"/>
                </a:cubicBezTo>
                <a:cubicBezTo>
                  <a:pt x="1357456" y="58755"/>
                  <a:pt x="1370190" y="56245"/>
                  <a:pt x="1382755" y="53104"/>
                </a:cubicBezTo>
                <a:cubicBezTo>
                  <a:pt x="1390547" y="51156"/>
                  <a:pt x="1397892" y="47691"/>
                  <a:pt x="1405615" y="45484"/>
                </a:cubicBezTo>
                <a:cubicBezTo>
                  <a:pt x="1415685" y="42607"/>
                  <a:pt x="1425872" y="40136"/>
                  <a:pt x="1436095" y="37864"/>
                </a:cubicBezTo>
                <a:cubicBezTo>
                  <a:pt x="1459725" y="32613"/>
                  <a:pt x="1496755" y="25933"/>
                  <a:pt x="1519915" y="22624"/>
                </a:cubicBezTo>
                <a:cubicBezTo>
                  <a:pt x="1540187" y="19728"/>
                  <a:pt x="1560555" y="17544"/>
                  <a:pt x="1580875" y="15004"/>
                </a:cubicBezTo>
                <a:cubicBezTo>
                  <a:pt x="1662820" y="-12311"/>
                  <a:pt x="1605238" y="3887"/>
                  <a:pt x="1794235" y="15004"/>
                </a:cubicBezTo>
                <a:cubicBezTo>
                  <a:pt x="1817196" y="16355"/>
                  <a:pt x="1839955" y="20084"/>
                  <a:pt x="1862815" y="22624"/>
                </a:cubicBezTo>
                <a:cubicBezTo>
                  <a:pt x="1870435" y="25164"/>
                  <a:pt x="1877883" y="28296"/>
                  <a:pt x="1885675" y="30244"/>
                </a:cubicBezTo>
                <a:cubicBezTo>
                  <a:pt x="1941145" y="44111"/>
                  <a:pt x="1908352" y="31897"/>
                  <a:pt x="1969495" y="45484"/>
                </a:cubicBezTo>
                <a:cubicBezTo>
                  <a:pt x="1977336" y="47226"/>
                  <a:pt x="1984514" y="51362"/>
                  <a:pt x="1992355" y="53104"/>
                </a:cubicBezTo>
                <a:cubicBezTo>
                  <a:pt x="2007437" y="56456"/>
                  <a:pt x="2022835" y="58184"/>
                  <a:pt x="2038075" y="60724"/>
                </a:cubicBezTo>
                <a:cubicBezTo>
                  <a:pt x="2053315" y="70884"/>
                  <a:pt x="2073635" y="75964"/>
                  <a:pt x="2083795" y="91204"/>
                </a:cubicBezTo>
                <a:cubicBezTo>
                  <a:pt x="2104115" y="121684"/>
                  <a:pt x="2091415" y="108984"/>
                  <a:pt x="2121895" y="129304"/>
                </a:cubicBezTo>
                <a:cubicBezTo>
                  <a:pt x="2166724" y="196548"/>
                  <a:pt x="2097967" y="89068"/>
                  <a:pt x="2152375" y="197884"/>
                </a:cubicBezTo>
                <a:cubicBezTo>
                  <a:pt x="2171711" y="236555"/>
                  <a:pt x="2161314" y="218913"/>
                  <a:pt x="2182855" y="251224"/>
                </a:cubicBezTo>
                <a:cubicBezTo>
                  <a:pt x="2185395" y="261384"/>
                  <a:pt x="2186350" y="272078"/>
                  <a:pt x="2190475" y="281704"/>
                </a:cubicBezTo>
                <a:cubicBezTo>
                  <a:pt x="2194083" y="290122"/>
                  <a:pt x="2201619" y="296373"/>
                  <a:pt x="2205715" y="304564"/>
                </a:cubicBezTo>
                <a:cubicBezTo>
                  <a:pt x="2209307" y="311748"/>
                  <a:pt x="2210795" y="319804"/>
                  <a:pt x="2213335" y="327424"/>
                </a:cubicBezTo>
                <a:cubicBezTo>
                  <a:pt x="2204570" y="450128"/>
                  <a:pt x="2216989" y="400283"/>
                  <a:pt x="2190475" y="479824"/>
                </a:cubicBezTo>
                <a:lnTo>
                  <a:pt x="2182855" y="502684"/>
                </a:lnTo>
                <a:lnTo>
                  <a:pt x="2175235" y="525544"/>
                </a:lnTo>
                <a:cubicBezTo>
                  <a:pt x="2177775" y="556024"/>
                  <a:pt x="2178813" y="586667"/>
                  <a:pt x="2182855" y="616984"/>
                </a:cubicBezTo>
                <a:cubicBezTo>
                  <a:pt x="2183917" y="624946"/>
                  <a:pt x="2186020" y="633161"/>
                  <a:pt x="2190475" y="639844"/>
                </a:cubicBezTo>
                <a:cubicBezTo>
                  <a:pt x="2204800" y="661331"/>
                  <a:pt x="2240889" y="681074"/>
                  <a:pt x="2259055" y="693184"/>
                </a:cubicBezTo>
                <a:cubicBezTo>
                  <a:pt x="2266675" y="698264"/>
                  <a:pt x="2273227" y="705528"/>
                  <a:pt x="2281915" y="708424"/>
                </a:cubicBezTo>
                <a:cubicBezTo>
                  <a:pt x="2289535" y="710964"/>
                  <a:pt x="2297392" y="712880"/>
                  <a:pt x="2304775" y="716044"/>
                </a:cubicBezTo>
                <a:cubicBezTo>
                  <a:pt x="2315216" y="720519"/>
                  <a:pt x="2325392" y="725648"/>
                  <a:pt x="2335255" y="731284"/>
                </a:cubicBezTo>
                <a:cubicBezTo>
                  <a:pt x="2343206" y="735828"/>
                  <a:pt x="2349746" y="742805"/>
                  <a:pt x="2358115" y="746524"/>
                </a:cubicBezTo>
                <a:cubicBezTo>
                  <a:pt x="2372795" y="753048"/>
                  <a:pt x="2390469" y="752853"/>
                  <a:pt x="2403835" y="761764"/>
                </a:cubicBezTo>
                <a:cubicBezTo>
                  <a:pt x="2460331" y="799428"/>
                  <a:pt x="2431594" y="788652"/>
                  <a:pt x="2487655" y="799864"/>
                </a:cubicBezTo>
                <a:cubicBezTo>
                  <a:pt x="2510004" y="814763"/>
                  <a:pt x="2508136" y="816414"/>
                  <a:pt x="2533375" y="822724"/>
                </a:cubicBezTo>
                <a:cubicBezTo>
                  <a:pt x="2535839" y="823340"/>
                  <a:pt x="2538455" y="822724"/>
                  <a:pt x="2540995" y="822724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02</a:t>
            </a:r>
            <a:r>
              <a:rPr lang="en-US" altLang="ko-KR" sz="2000" dirty="0" smtClean="0"/>
              <a:t>_03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Usecase</a:t>
            </a:r>
            <a:r>
              <a:rPr lang="en-US" altLang="ko-KR" sz="2400" dirty="0" smtClean="0"/>
              <a:t> Diagram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관리자</a:t>
            </a:r>
            <a:endParaRPr lang="ko-KR" altLang="en-US" sz="2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5467240" descr="EMB0000094071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4" y="1173534"/>
            <a:ext cx="8570940" cy="52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>
          <a:xfrm>
            <a:off x="341376" y="3535694"/>
            <a:ext cx="3517392" cy="2935428"/>
          </a:xfrm>
          <a:custGeom>
            <a:avLst/>
            <a:gdLst>
              <a:gd name="connsiteX0" fmla="*/ 2871216 w 3517392"/>
              <a:gd name="connsiteY0" fmla="*/ 1091170 h 2935428"/>
              <a:gd name="connsiteX1" fmla="*/ 2840736 w 3517392"/>
              <a:gd name="connsiteY1" fmla="*/ 1066786 h 2935428"/>
              <a:gd name="connsiteX2" fmla="*/ 2822448 w 3517392"/>
              <a:gd name="connsiteY2" fmla="*/ 1060690 h 2935428"/>
              <a:gd name="connsiteX3" fmla="*/ 2785872 w 3517392"/>
              <a:gd name="connsiteY3" fmla="*/ 1036306 h 2935428"/>
              <a:gd name="connsiteX4" fmla="*/ 2767584 w 3517392"/>
              <a:gd name="connsiteY4" fmla="*/ 1024114 h 2935428"/>
              <a:gd name="connsiteX5" fmla="*/ 2731008 w 3517392"/>
              <a:gd name="connsiteY5" fmla="*/ 1011922 h 2935428"/>
              <a:gd name="connsiteX6" fmla="*/ 2712720 w 3517392"/>
              <a:gd name="connsiteY6" fmla="*/ 999730 h 2935428"/>
              <a:gd name="connsiteX7" fmla="*/ 2676144 w 3517392"/>
              <a:gd name="connsiteY7" fmla="*/ 987538 h 2935428"/>
              <a:gd name="connsiteX8" fmla="*/ 2657856 w 3517392"/>
              <a:gd name="connsiteY8" fmla="*/ 975346 h 2935428"/>
              <a:gd name="connsiteX9" fmla="*/ 2639568 w 3517392"/>
              <a:gd name="connsiteY9" fmla="*/ 969250 h 2935428"/>
              <a:gd name="connsiteX10" fmla="*/ 2596896 w 3517392"/>
              <a:gd name="connsiteY10" fmla="*/ 957058 h 2935428"/>
              <a:gd name="connsiteX11" fmla="*/ 2572512 w 3517392"/>
              <a:gd name="connsiteY11" fmla="*/ 944866 h 2935428"/>
              <a:gd name="connsiteX12" fmla="*/ 2529840 w 3517392"/>
              <a:gd name="connsiteY12" fmla="*/ 926578 h 2935428"/>
              <a:gd name="connsiteX13" fmla="*/ 2493264 w 3517392"/>
              <a:gd name="connsiteY13" fmla="*/ 908290 h 2935428"/>
              <a:gd name="connsiteX14" fmla="*/ 2481072 w 3517392"/>
              <a:gd name="connsiteY14" fmla="*/ 859522 h 2935428"/>
              <a:gd name="connsiteX15" fmla="*/ 2474976 w 3517392"/>
              <a:gd name="connsiteY15" fmla="*/ 768082 h 2935428"/>
              <a:gd name="connsiteX16" fmla="*/ 2468880 w 3517392"/>
              <a:gd name="connsiteY16" fmla="*/ 737602 h 2935428"/>
              <a:gd name="connsiteX17" fmla="*/ 2474976 w 3517392"/>
              <a:gd name="connsiteY17" fmla="*/ 707122 h 2935428"/>
              <a:gd name="connsiteX18" fmla="*/ 2493264 w 3517392"/>
              <a:gd name="connsiteY18" fmla="*/ 701026 h 2935428"/>
              <a:gd name="connsiteX19" fmla="*/ 2535936 w 3517392"/>
              <a:gd name="connsiteY19" fmla="*/ 688834 h 2935428"/>
              <a:gd name="connsiteX20" fmla="*/ 2578608 w 3517392"/>
              <a:gd name="connsiteY20" fmla="*/ 670546 h 2935428"/>
              <a:gd name="connsiteX21" fmla="*/ 2615184 w 3517392"/>
              <a:gd name="connsiteY21" fmla="*/ 646162 h 2935428"/>
              <a:gd name="connsiteX22" fmla="*/ 2645664 w 3517392"/>
              <a:gd name="connsiteY22" fmla="*/ 615682 h 2935428"/>
              <a:gd name="connsiteX23" fmla="*/ 2651760 w 3517392"/>
              <a:gd name="connsiteY23" fmla="*/ 597394 h 2935428"/>
              <a:gd name="connsiteX24" fmla="*/ 2676144 w 3517392"/>
              <a:gd name="connsiteY24" fmla="*/ 560818 h 2935428"/>
              <a:gd name="connsiteX25" fmla="*/ 2663952 w 3517392"/>
              <a:gd name="connsiteY25" fmla="*/ 444994 h 2935428"/>
              <a:gd name="connsiteX26" fmla="*/ 2651760 w 3517392"/>
              <a:gd name="connsiteY26" fmla="*/ 408418 h 2935428"/>
              <a:gd name="connsiteX27" fmla="*/ 2639568 w 3517392"/>
              <a:gd name="connsiteY27" fmla="*/ 390130 h 2935428"/>
              <a:gd name="connsiteX28" fmla="*/ 2633472 w 3517392"/>
              <a:gd name="connsiteY28" fmla="*/ 371842 h 2935428"/>
              <a:gd name="connsiteX29" fmla="*/ 2596896 w 3517392"/>
              <a:gd name="connsiteY29" fmla="*/ 347458 h 2935428"/>
              <a:gd name="connsiteX30" fmla="*/ 2578608 w 3517392"/>
              <a:gd name="connsiteY30" fmla="*/ 335266 h 2935428"/>
              <a:gd name="connsiteX31" fmla="*/ 2554224 w 3517392"/>
              <a:gd name="connsiteY31" fmla="*/ 304786 h 2935428"/>
              <a:gd name="connsiteX32" fmla="*/ 2542032 w 3517392"/>
              <a:gd name="connsiteY32" fmla="*/ 280402 h 2935428"/>
              <a:gd name="connsiteX33" fmla="*/ 2505456 w 3517392"/>
              <a:gd name="connsiteY33" fmla="*/ 256018 h 2935428"/>
              <a:gd name="connsiteX34" fmla="*/ 2487168 w 3517392"/>
              <a:gd name="connsiteY34" fmla="*/ 243826 h 2935428"/>
              <a:gd name="connsiteX35" fmla="*/ 2414016 w 3517392"/>
              <a:gd name="connsiteY35" fmla="*/ 231634 h 2935428"/>
              <a:gd name="connsiteX36" fmla="*/ 1889760 w 3517392"/>
              <a:gd name="connsiteY36" fmla="*/ 225538 h 2935428"/>
              <a:gd name="connsiteX37" fmla="*/ 1871472 w 3517392"/>
              <a:gd name="connsiteY37" fmla="*/ 213346 h 2935428"/>
              <a:gd name="connsiteX38" fmla="*/ 1865376 w 3517392"/>
              <a:gd name="connsiteY38" fmla="*/ 188962 h 2935428"/>
              <a:gd name="connsiteX39" fmla="*/ 1853184 w 3517392"/>
              <a:gd name="connsiteY39" fmla="*/ 152386 h 2935428"/>
              <a:gd name="connsiteX40" fmla="*/ 1834896 w 3517392"/>
              <a:gd name="connsiteY40" fmla="*/ 109714 h 2935428"/>
              <a:gd name="connsiteX41" fmla="*/ 1822704 w 3517392"/>
              <a:gd name="connsiteY41" fmla="*/ 91426 h 2935428"/>
              <a:gd name="connsiteX42" fmla="*/ 1780032 w 3517392"/>
              <a:gd name="connsiteY42" fmla="*/ 67042 h 2935428"/>
              <a:gd name="connsiteX43" fmla="*/ 1761744 w 3517392"/>
              <a:gd name="connsiteY43" fmla="*/ 54850 h 2935428"/>
              <a:gd name="connsiteX44" fmla="*/ 1682496 w 3517392"/>
              <a:gd name="connsiteY44" fmla="*/ 42658 h 2935428"/>
              <a:gd name="connsiteX45" fmla="*/ 1524000 w 3517392"/>
              <a:gd name="connsiteY45" fmla="*/ 30466 h 2935428"/>
              <a:gd name="connsiteX46" fmla="*/ 1505712 w 3517392"/>
              <a:gd name="connsiteY46" fmla="*/ 24370 h 2935428"/>
              <a:gd name="connsiteX47" fmla="*/ 1469136 w 3517392"/>
              <a:gd name="connsiteY47" fmla="*/ 18274 h 2935428"/>
              <a:gd name="connsiteX48" fmla="*/ 1292352 w 3517392"/>
              <a:gd name="connsiteY48" fmla="*/ 12178 h 2935428"/>
              <a:gd name="connsiteX49" fmla="*/ 1121664 w 3517392"/>
              <a:gd name="connsiteY49" fmla="*/ 12178 h 2935428"/>
              <a:gd name="connsiteX50" fmla="*/ 1060704 w 3517392"/>
              <a:gd name="connsiteY50" fmla="*/ 24370 h 2935428"/>
              <a:gd name="connsiteX51" fmla="*/ 1042416 w 3517392"/>
              <a:gd name="connsiteY51" fmla="*/ 36562 h 2935428"/>
              <a:gd name="connsiteX52" fmla="*/ 1005840 w 3517392"/>
              <a:gd name="connsiteY52" fmla="*/ 48754 h 2935428"/>
              <a:gd name="connsiteX53" fmla="*/ 969264 w 3517392"/>
              <a:gd name="connsiteY53" fmla="*/ 79234 h 2935428"/>
              <a:gd name="connsiteX54" fmla="*/ 957072 w 3517392"/>
              <a:gd name="connsiteY54" fmla="*/ 97522 h 2935428"/>
              <a:gd name="connsiteX55" fmla="*/ 944880 w 3517392"/>
              <a:gd name="connsiteY55" fmla="*/ 146290 h 2935428"/>
              <a:gd name="connsiteX56" fmla="*/ 938784 w 3517392"/>
              <a:gd name="connsiteY56" fmla="*/ 219442 h 2935428"/>
              <a:gd name="connsiteX57" fmla="*/ 902208 w 3517392"/>
              <a:gd name="connsiteY57" fmla="*/ 225538 h 2935428"/>
              <a:gd name="connsiteX58" fmla="*/ 859536 w 3517392"/>
              <a:gd name="connsiteY58" fmla="*/ 231634 h 2935428"/>
              <a:gd name="connsiteX59" fmla="*/ 798576 w 3517392"/>
              <a:gd name="connsiteY59" fmla="*/ 249922 h 2935428"/>
              <a:gd name="connsiteX60" fmla="*/ 743712 w 3517392"/>
              <a:gd name="connsiteY60" fmla="*/ 262114 h 2935428"/>
              <a:gd name="connsiteX61" fmla="*/ 725424 w 3517392"/>
              <a:gd name="connsiteY61" fmla="*/ 274306 h 2935428"/>
              <a:gd name="connsiteX62" fmla="*/ 676656 w 3517392"/>
              <a:gd name="connsiteY62" fmla="*/ 286498 h 2935428"/>
              <a:gd name="connsiteX63" fmla="*/ 640080 w 3517392"/>
              <a:gd name="connsiteY63" fmla="*/ 310882 h 2935428"/>
              <a:gd name="connsiteX64" fmla="*/ 621792 w 3517392"/>
              <a:gd name="connsiteY64" fmla="*/ 323074 h 2935428"/>
              <a:gd name="connsiteX65" fmla="*/ 603504 w 3517392"/>
              <a:gd name="connsiteY65" fmla="*/ 329170 h 2935428"/>
              <a:gd name="connsiteX66" fmla="*/ 566928 w 3517392"/>
              <a:gd name="connsiteY66" fmla="*/ 359650 h 2935428"/>
              <a:gd name="connsiteX67" fmla="*/ 548640 w 3517392"/>
              <a:gd name="connsiteY67" fmla="*/ 371842 h 2935428"/>
              <a:gd name="connsiteX68" fmla="*/ 524256 w 3517392"/>
              <a:gd name="connsiteY68" fmla="*/ 408418 h 2935428"/>
              <a:gd name="connsiteX69" fmla="*/ 512064 w 3517392"/>
              <a:gd name="connsiteY69" fmla="*/ 426706 h 2935428"/>
              <a:gd name="connsiteX70" fmla="*/ 499872 w 3517392"/>
              <a:gd name="connsiteY70" fmla="*/ 463282 h 2935428"/>
              <a:gd name="connsiteX71" fmla="*/ 487680 w 3517392"/>
              <a:gd name="connsiteY71" fmla="*/ 505954 h 2935428"/>
              <a:gd name="connsiteX72" fmla="*/ 505968 w 3517392"/>
              <a:gd name="connsiteY72" fmla="*/ 597394 h 2935428"/>
              <a:gd name="connsiteX73" fmla="*/ 524256 w 3517392"/>
              <a:gd name="connsiteY73" fmla="*/ 609586 h 2935428"/>
              <a:gd name="connsiteX74" fmla="*/ 542544 w 3517392"/>
              <a:gd name="connsiteY74" fmla="*/ 615682 h 2935428"/>
              <a:gd name="connsiteX75" fmla="*/ 548640 w 3517392"/>
              <a:gd name="connsiteY75" fmla="*/ 640066 h 2935428"/>
              <a:gd name="connsiteX76" fmla="*/ 499872 w 3517392"/>
              <a:gd name="connsiteY76" fmla="*/ 694930 h 2935428"/>
              <a:gd name="connsiteX77" fmla="*/ 487680 w 3517392"/>
              <a:gd name="connsiteY77" fmla="*/ 719314 h 2935428"/>
              <a:gd name="connsiteX78" fmla="*/ 487680 w 3517392"/>
              <a:gd name="connsiteY78" fmla="*/ 835138 h 2935428"/>
              <a:gd name="connsiteX79" fmla="*/ 493776 w 3517392"/>
              <a:gd name="connsiteY79" fmla="*/ 896098 h 2935428"/>
              <a:gd name="connsiteX80" fmla="*/ 505968 w 3517392"/>
              <a:gd name="connsiteY80" fmla="*/ 932674 h 2935428"/>
              <a:gd name="connsiteX81" fmla="*/ 524256 w 3517392"/>
              <a:gd name="connsiteY81" fmla="*/ 975346 h 2935428"/>
              <a:gd name="connsiteX82" fmla="*/ 536448 w 3517392"/>
              <a:gd name="connsiteY82" fmla="*/ 993634 h 2935428"/>
              <a:gd name="connsiteX83" fmla="*/ 554736 w 3517392"/>
              <a:gd name="connsiteY83" fmla="*/ 1005826 h 2935428"/>
              <a:gd name="connsiteX84" fmla="*/ 573024 w 3517392"/>
              <a:gd name="connsiteY84" fmla="*/ 1085074 h 2935428"/>
              <a:gd name="connsiteX85" fmla="*/ 566928 w 3517392"/>
              <a:gd name="connsiteY85" fmla="*/ 1103362 h 2935428"/>
              <a:gd name="connsiteX86" fmla="*/ 542544 w 3517392"/>
              <a:gd name="connsiteY86" fmla="*/ 1115554 h 2935428"/>
              <a:gd name="connsiteX87" fmla="*/ 469392 w 3517392"/>
              <a:gd name="connsiteY87" fmla="*/ 1103362 h 2935428"/>
              <a:gd name="connsiteX88" fmla="*/ 426720 w 3517392"/>
              <a:gd name="connsiteY88" fmla="*/ 1091170 h 2935428"/>
              <a:gd name="connsiteX89" fmla="*/ 408432 w 3517392"/>
              <a:gd name="connsiteY89" fmla="*/ 1078978 h 2935428"/>
              <a:gd name="connsiteX90" fmla="*/ 176784 w 3517392"/>
              <a:gd name="connsiteY90" fmla="*/ 1085074 h 2935428"/>
              <a:gd name="connsiteX91" fmla="*/ 152400 w 3517392"/>
              <a:gd name="connsiteY91" fmla="*/ 1091170 h 2935428"/>
              <a:gd name="connsiteX92" fmla="*/ 128016 w 3517392"/>
              <a:gd name="connsiteY92" fmla="*/ 1103362 h 2935428"/>
              <a:gd name="connsiteX93" fmla="*/ 97536 w 3517392"/>
              <a:gd name="connsiteY93" fmla="*/ 1146034 h 2935428"/>
              <a:gd name="connsiteX94" fmla="*/ 85344 w 3517392"/>
              <a:gd name="connsiteY94" fmla="*/ 1170418 h 2935428"/>
              <a:gd name="connsiteX95" fmla="*/ 60960 w 3517392"/>
              <a:gd name="connsiteY95" fmla="*/ 1206994 h 2935428"/>
              <a:gd name="connsiteX96" fmla="*/ 48768 w 3517392"/>
              <a:gd name="connsiteY96" fmla="*/ 1249666 h 2935428"/>
              <a:gd name="connsiteX97" fmla="*/ 36576 w 3517392"/>
              <a:gd name="connsiteY97" fmla="*/ 1267954 h 2935428"/>
              <a:gd name="connsiteX98" fmla="*/ 30480 w 3517392"/>
              <a:gd name="connsiteY98" fmla="*/ 1310626 h 2935428"/>
              <a:gd name="connsiteX99" fmla="*/ 24384 w 3517392"/>
              <a:gd name="connsiteY99" fmla="*/ 1359394 h 2935428"/>
              <a:gd name="connsiteX100" fmla="*/ 18288 w 3517392"/>
              <a:gd name="connsiteY100" fmla="*/ 1389874 h 2935428"/>
              <a:gd name="connsiteX101" fmla="*/ 24384 w 3517392"/>
              <a:gd name="connsiteY101" fmla="*/ 1517890 h 2935428"/>
              <a:gd name="connsiteX102" fmla="*/ 36576 w 3517392"/>
              <a:gd name="connsiteY102" fmla="*/ 1536178 h 2935428"/>
              <a:gd name="connsiteX103" fmla="*/ 67056 w 3517392"/>
              <a:gd name="connsiteY103" fmla="*/ 1572754 h 2935428"/>
              <a:gd name="connsiteX104" fmla="*/ 48768 w 3517392"/>
              <a:gd name="connsiteY104" fmla="*/ 1658098 h 2935428"/>
              <a:gd name="connsiteX105" fmla="*/ 42672 w 3517392"/>
              <a:gd name="connsiteY105" fmla="*/ 1676386 h 2935428"/>
              <a:gd name="connsiteX106" fmla="*/ 18288 w 3517392"/>
              <a:gd name="connsiteY106" fmla="*/ 1731250 h 2935428"/>
              <a:gd name="connsiteX107" fmla="*/ 12192 w 3517392"/>
              <a:gd name="connsiteY107" fmla="*/ 1755634 h 2935428"/>
              <a:gd name="connsiteX108" fmla="*/ 0 w 3517392"/>
              <a:gd name="connsiteY108" fmla="*/ 1792210 h 2935428"/>
              <a:gd name="connsiteX109" fmla="*/ 6096 w 3517392"/>
              <a:gd name="connsiteY109" fmla="*/ 1883650 h 2935428"/>
              <a:gd name="connsiteX110" fmla="*/ 30480 w 3517392"/>
              <a:gd name="connsiteY110" fmla="*/ 1938514 h 2935428"/>
              <a:gd name="connsiteX111" fmla="*/ 48768 w 3517392"/>
              <a:gd name="connsiteY111" fmla="*/ 1956802 h 2935428"/>
              <a:gd name="connsiteX112" fmla="*/ 79248 w 3517392"/>
              <a:gd name="connsiteY112" fmla="*/ 1993378 h 2935428"/>
              <a:gd name="connsiteX113" fmla="*/ 170688 w 3517392"/>
              <a:gd name="connsiteY113" fmla="*/ 2011666 h 2935428"/>
              <a:gd name="connsiteX114" fmla="*/ 365760 w 3517392"/>
              <a:gd name="connsiteY114" fmla="*/ 2017762 h 2935428"/>
              <a:gd name="connsiteX115" fmla="*/ 377952 w 3517392"/>
              <a:gd name="connsiteY115" fmla="*/ 2054338 h 2935428"/>
              <a:gd name="connsiteX116" fmla="*/ 384048 w 3517392"/>
              <a:gd name="connsiteY116" fmla="*/ 2170162 h 2935428"/>
              <a:gd name="connsiteX117" fmla="*/ 396240 w 3517392"/>
              <a:gd name="connsiteY117" fmla="*/ 2218930 h 2935428"/>
              <a:gd name="connsiteX118" fmla="*/ 408432 w 3517392"/>
              <a:gd name="connsiteY118" fmla="*/ 2237218 h 2935428"/>
              <a:gd name="connsiteX119" fmla="*/ 426720 w 3517392"/>
              <a:gd name="connsiteY119" fmla="*/ 2279890 h 2935428"/>
              <a:gd name="connsiteX120" fmla="*/ 445008 w 3517392"/>
              <a:gd name="connsiteY120" fmla="*/ 2322562 h 2935428"/>
              <a:gd name="connsiteX121" fmla="*/ 463296 w 3517392"/>
              <a:gd name="connsiteY121" fmla="*/ 2334754 h 2935428"/>
              <a:gd name="connsiteX122" fmla="*/ 487680 w 3517392"/>
              <a:gd name="connsiteY122" fmla="*/ 2353042 h 2935428"/>
              <a:gd name="connsiteX123" fmla="*/ 505968 w 3517392"/>
              <a:gd name="connsiteY123" fmla="*/ 2371330 h 2935428"/>
              <a:gd name="connsiteX124" fmla="*/ 542544 w 3517392"/>
              <a:gd name="connsiteY124" fmla="*/ 2383522 h 2935428"/>
              <a:gd name="connsiteX125" fmla="*/ 560832 w 3517392"/>
              <a:gd name="connsiteY125" fmla="*/ 2389618 h 2935428"/>
              <a:gd name="connsiteX126" fmla="*/ 579120 w 3517392"/>
              <a:gd name="connsiteY126" fmla="*/ 2395714 h 2935428"/>
              <a:gd name="connsiteX127" fmla="*/ 615696 w 3517392"/>
              <a:gd name="connsiteY127" fmla="*/ 2401810 h 2935428"/>
              <a:gd name="connsiteX128" fmla="*/ 810768 w 3517392"/>
              <a:gd name="connsiteY128" fmla="*/ 2395714 h 2935428"/>
              <a:gd name="connsiteX129" fmla="*/ 829056 w 3517392"/>
              <a:gd name="connsiteY129" fmla="*/ 2389618 h 2935428"/>
              <a:gd name="connsiteX130" fmla="*/ 902208 w 3517392"/>
              <a:gd name="connsiteY130" fmla="*/ 2377426 h 2935428"/>
              <a:gd name="connsiteX131" fmla="*/ 920496 w 3517392"/>
              <a:gd name="connsiteY131" fmla="*/ 2371330 h 2935428"/>
              <a:gd name="connsiteX132" fmla="*/ 999744 w 3517392"/>
              <a:gd name="connsiteY132" fmla="*/ 2359138 h 2935428"/>
              <a:gd name="connsiteX133" fmla="*/ 1042416 w 3517392"/>
              <a:gd name="connsiteY133" fmla="*/ 2365234 h 2935428"/>
              <a:gd name="connsiteX134" fmla="*/ 1060704 w 3517392"/>
              <a:gd name="connsiteY134" fmla="*/ 2371330 h 2935428"/>
              <a:gd name="connsiteX135" fmla="*/ 1066800 w 3517392"/>
              <a:gd name="connsiteY135" fmla="*/ 2395714 h 2935428"/>
              <a:gd name="connsiteX136" fmla="*/ 1078992 w 3517392"/>
              <a:gd name="connsiteY136" fmla="*/ 2414002 h 2935428"/>
              <a:gd name="connsiteX137" fmla="*/ 1097280 w 3517392"/>
              <a:gd name="connsiteY137" fmla="*/ 2450578 h 2935428"/>
              <a:gd name="connsiteX138" fmla="*/ 1103376 w 3517392"/>
              <a:gd name="connsiteY138" fmla="*/ 2474962 h 2935428"/>
              <a:gd name="connsiteX139" fmla="*/ 1133856 w 3517392"/>
              <a:gd name="connsiteY139" fmla="*/ 2511538 h 2935428"/>
              <a:gd name="connsiteX140" fmla="*/ 1164336 w 3517392"/>
              <a:gd name="connsiteY140" fmla="*/ 2542018 h 2935428"/>
              <a:gd name="connsiteX141" fmla="*/ 1182624 w 3517392"/>
              <a:gd name="connsiteY141" fmla="*/ 2554210 h 2935428"/>
              <a:gd name="connsiteX142" fmla="*/ 1395984 w 3517392"/>
              <a:gd name="connsiteY142" fmla="*/ 2578594 h 2935428"/>
              <a:gd name="connsiteX143" fmla="*/ 1389888 w 3517392"/>
              <a:gd name="connsiteY143" fmla="*/ 2609074 h 2935428"/>
              <a:gd name="connsiteX144" fmla="*/ 1383792 w 3517392"/>
              <a:gd name="connsiteY144" fmla="*/ 2627362 h 2935428"/>
              <a:gd name="connsiteX145" fmla="*/ 1377696 w 3517392"/>
              <a:gd name="connsiteY145" fmla="*/ 2651746 h 2935428"/>
              <a:gd name="connsiteX146" fmla="*/ 1383792 w 3517392"/>
              <a:gd name="connsiteY146" fmla="*/ 2767570 h 2935428"/>
              <a:gd name="connsiteX147" fmla="*/ 1395984 w 3517392"/>
              <a:gd name="connsiteY147" fmla="*/ 2791954 h 2935428"/>
              <a:gd name="connsiteX148" fmla="*/ 1450848 w 3517392"/>
              <a:gd name="connsiteY148" fmla="*/ 2840722 h 2935428"/>
              <a:gd name="connsiteX149" fmla="*/ 1487424 w 3517392"/>
              <a:gd name="connsiteY149" fmla="*/ 2865106 h 2935428"/>
              <a:gd name="connsiteX150" fmla="*/ 1517904 w 3517392"/>
              <a:gd name="connsiteY150" fmla="*/ 2871202 h 2935428"/>
              <a:gd name="connsiteX151" fmla="*/ 1548384 w 3517392"/>
              <a:gd name="connsiteY151" fmla="*/ 2883394 h 2935428"/>
              <a:gd name="connsiteX152" fmla="*/ 1591056 w 3517392"/>
              <a:gd name="connsiteY152" fmla="*/ 2889490 h 2935428"/>
              <a:gd name="connsiteX153" fmla="*/ 1609344 w 3517392"/>
              <a:gd name="connsiteY153" fmla="*/ 2895586 h 2935428"/>
              <a:gd name="connsiteX154" fmla="*/ 1688592 w 3517392"/>
              <a:gd name="connsiteY154" fmla="*/ 2907778 h 2935428"/>
              <a:gd name="connsiteX155" fmla="*/ 2182368 w 3517392"/>
              <a:gd name="connsiteY155" fmla="*/ 2907778 h 2935428"/>
              <a:gd name="connsiteX156" fmla="*/ 2200656 w 3517392"/>
              <a:gd name="connsiteY156" fmla="*/ 2901682 h 2935428"/>
              <a:gd name="connsiteX157" fmla="*/ 2267712 w 3517392"/>
              <a:gd name="connsiteY157" fmla="*/ 2871202 h 2935428"/>
              <a:gd name="connsiteX158" fmla="*/ 2286000 w 3517392"/>
              <a:gd name="connsiteY158" fmla="*/ 2852914 h 2935428"/>
              <a:gd name="connsiteX159" fmla="*/ 2310384 w 3517392"/>
              <a:gd name="connsiteY159" fmla="*/ 2816338 h 2935428"/>
              <a:gd name="connsiteX160" fmla="*/ 2346960 w 3517392"/>
              <a:gd name="connsiteY160" fmla="*/ 2852914 h 2935428"/>
              <a:gd name="connsiteX161" fmla="*/ 2365248 w 3517392"/>
              <a:gd name="connsiteY161" fmla="*/ 2871202 h 2935428"/>
              <a:gd name="connsiteX162" fmla="*/ 2383536 w 3517392"/>
              <a:gd name="connsiteY162" fmla="*/ 2877298 h 2935428"/>
              <a:gd name="connsiteX163" fmla="*/ 2407920 w 3517392"/>
              <a:gd name="connsiteY163" fmla="*/ 2889490 h 2935428"/>
              <a:gd name="connsiteX164" fmla="*/ 2462784 w 3517392"/>
              <a:gd name="connsiteY164" fmla="*/ 2895586 h 2935428"/>
              <a:gd name="connsiteX165" fmla="*/ 2816352 w 3517392"/>
              <a:gd name="connsiteY165" fmla="*/ 2895586 h 2935428"/>
              <a:gd name="connsiteX166" fmla="*/ 2877312 w 3517392"/>
              <a:gd name="connsiteY166" fmla="*/ 2889490 h 2935428"/>
              <a:gd name="connsiteX167" fmla="*/ 2913888 w 3517392"/>
              <a:gd name="connsiteY167" fmla="*/ 2877298 h 2935428"/>
              <a:gd name="connsiteX168" fmla="*/ 2932176 w 3517392"/>
              <a:gd name="connsiteY168" fmla="*/ 2871202 h 2935428"/>
              <a:gd name="connsiteX169" fmla="*/ 2980944 w 3517392"/>
              <a:gd name="connsiteY169" fmla="*/ 2859010 h 2935428"/>
              <a:gd name="connsiteX170" fmla="*/ 3011424 w 3517392"/>
              <a:gd name="connsiteY170" fmla="*/ 2822434 h 2935428"/>
              <a:gd name="connsiteX171" fmla="*/ 3023616 w 3517392"/>
              <a:gd name="connsiteY171" fmla="*/ 2773666 h 2935428"/>
              <a:gd name="connsiteX172" fmla="*/ 3048000 w 3517392"/>
              <a:gd name="connsiteY172" fmla="*/ 2718802 h 2935428"/>
              <a:gd name="connsiteX173" fmla="*/ 3054096 w 3517392"/>
              <a:gd name="connsiteY173" fmla="*/ 2700514 h 2935428"/>
              <a:gd name="connsiteX174" fmla="*/ 3060192 w 3517392"/>
              <a:gd name="connsiteY174" fmla="*/ 2682226 h 2935428"/>
              <a:gd name="connsiteX175" fmla="*/ 3066288 w 3517392"/>
              <a:gd name="connsiteY175" fmla="*/ 2645650 h 2935428"/>
              <a:gd name="connsiteX176" fmla="*/ 3054096 w 3517392"/>
              <a:gd name="connsiteY176" fmla="*/ 2474962 h 2935428"/>
              <a:gd name="connsiteX177" fmla="*/ 3048000 w 3517392"/>
              <a:gd name="connsiteY177" fmla="*/ 2456674 h 2935428"/>
              <a:gd name="connsiteX178" fmla="*/ 3054096 w 3517392"/>
              <a:gd name="connsiteY178" fmla="*/ 2426194 h 2935428"/>
              <a:gd name="connsiteX179" fmla="*/ 3072384 w 3517392"/>
              <a:gd name="connsiteY179" fmla="*/ 2420098 h 2935428"/>
              <a:gd name="connsiteX180" fmla="*/ 3407664 w 3517392"/>
              <a:gd name="connsiteY180" fmla="*/ 2414002 h 2935428"/>
              <a:gd name="connsiteX181" fmla="*/ 3450336 w 3517392"/>
              <a:gd name="connsiteY181" fmla="*/ 2395714 h 2935428"/>
              <a:gd name="connsiteX182" fmla="*/ 3493008 w 3517392"/>
              <a:gd name="connsiteY182" fmla="*/ 2365234 h 2935428"/>
              <a:gd name="connsiteX183" fmla="*/ 3505200 w 3517392"/>
              <a:gd name="connsiteY183" fmla="*/ 2340850 h 2935428"/>
              <a:gd name="connsiteX184" fmla="*/ 3517392 w 3517392"/>
              <a:gd name="connsiteY184" fmla="*/ 2298178 h 2935428"/>
              <a:gd name="connsiteX185" fmla="*/ 3511296 w 3517392"/>
              <a:gd name="connsiteY185" fmla="*/ 2084818 h 2935428"/>
              <a:gd name="connsiteX186" fmla="*/ 3493008 w 3517392"/>
              <a:gd name="connsiteY186" fmla="*/ 2066530 h 2935428"/>
              <a:gd name="connsiteX187" fmla="*/ 3456432 w 3517392"/>
              <a:gd name="connsiteY187" fmla="*/ 2048242 h 2935428"/>
              <a:gd name="connsiteX188" fmla="*/ 3438144 w 3517392"/>
              <a:gd name="connsiteY188" fmla="*/ 2036050 h 2935428"/>
              <a:gd name="connsiteX189" fmla="*/ 3413760 w 3517392"/>
              <a:gd name="connsiteY189" fmla="*/ 2023858 h 2935428"/>
              <a:gd name="connsiteX190" fmla="*/ 3371088 w 3517392"/>
              <a:gd name="connsiteY190" fmla="*/ 1999474 h 2935428"/>
              <a:gd name="connsiteX191" fmla="*/ 3285744 w 3517392"/>
              <a:gd name="connsiteY191" fmla="*/ 1993378 h 2935428"/>
              <a:gd name="connsiteX192" fmla="*/ 3261360 w 3517392"/>
              <a:gd name="connsiteY192" fmla="*/ 1981186 h 2935428"/>
              <a:gd name="connsiteX193" fmla="*/ 3224784 w 3517392"/>
              <a:gd name="connsiteY193" fmla="*/ 1975090 h 2935428"/>
              <a:gd name="connsiteX194" fmla="*/ 3066288 w 3517392"/>
              <a:gd name="connsiteY194" fmla="*/ 1968994 h 2935428"/>
              <a:gd name="connsiteX195" fmla="*/ 3005328 w 3517392"/>
              <a:gd name="connsiteY195" fmla="*/ 1962898 h 2935428"/>
              <a:gd name="connsiteX196" fmla="*/ 2980944 w 3517392"/>
              <a:gd name="connsiteY196" fmla="*/ 1950706 h 2935428"/>
              <a:gd name="connsiteX197" fmla="*/ 2962656 w 3517392"/>
              <a:gd name="connsiteY197" fmla="*/ 1944610 h 2935428"/>
              <a:gd name="connsiteX198" fmla="*/ 2919984 w 3517392"/>
              <a:gd name="connsiteY198" fmla="*/ 1920226 h 2935428"/>
              <a:gd name="connsiteX199" fmla="*/ 2877312 w 3517392"/>
              <a:gd name="connsiteY199" fmla="*/ 1865362 h 2935428"/>
              <a:gd name="connsiteX200" fmla="*/ 2871216 w 3517392"/>
              <a:gd name="connsiteY200" fmla="*/ 1822690 h 2935428"/>
              <a:gd name="connsiteX201" fmla="*/ 2865120 w 3517392"/>
              <a:gd name="connsiteY201" fmla="*/ 1578850 h 2935428"/>
              <a:gd name="connsiteX202" fmla="*/ 2840736 w 3517392"/>
              <a:gd name="connsiteY202" fmla="*/ 1542274 h 2935428"/>
              <a:gd name="connsiteX203" fmla="*/ 2834640 w 3517392"/>
              <a:gd name="connsiteY203" fmla="*/ 1523986 h 2935428"/>
              <a:gd name="connsiteX204" fmla="*/ 2840736 w 3517392"/>
              <a:gd name="connsiteY204" fmla="*/ 1487410 h 2935428"/>
              <a:gd name="connsiteX205" fmla="*/ 2865120 w 3517392"/>
              <a:gd name="connsiteY205" fmla="*/ 1450834 h 2935428"/>
              <a:gd name="connsiteX206" fmla="*/ 2889504 w 3517392"/>
              <a:gd name="connsiteY206" fmla="*/ 1438642 h 2935428"/>
              <a:gd name="connsiteX207" fmla="*/ 2907792 w 3517392"/>
              <a:gd name="connsiteY207" fmla="*/ 1432546 h 2935428"/>
              <a:gd name="connsiteX208" fmla="*/ 2926080 w 3517392"/>
              <a:gd name="connsiteY208" fmla="*/ 1420354 h 2935428"/>
              <a:gd name="connsiteX209" fmla="*/ 2950464 w 3517392"/>
              <a:gd name="connsiteY209" fmla="*/ 1383778 h 2935428"/>
              <a:gd name="connsiteX210" fmla="*/ 2962656 w 3517392"/>
              <a:gd name="connsiteY210" fmla="*/ 1365490 h 2935428"/>
              <a:gd name="connsiteX211" fmla="*/ 2968752 w 3517392"/>
              <a:gd name="connsiteY211" fmla="*/ 1347202 h 2935428"/>
              <a:gd name="connsiteX212" fmla="*/ 2962656 w 3517392"/>
              <a:gd name="connsiteY212" fmla="*/ 1121650 h 2935428"/>
              <a:gd name="connsiteX213" fmla="*/ 2944368 w 3517392"/>
              <a:gd name="connsiteY213" fmla="*/ 1115554 h 2935428"/>
              <a:gd name="connsiteX214" fmla="*/ 2907792 w 3517392"/>
              <a:gd name="connsiteY214" fmla="*/ 1091170 h 2935428"/>
              <a:gd name="connsiteX215" fmla="*/ 2889504 w 3517392"/>
              <a:gd name="connsiteY215" fmla="*/ 1085074 h 2935428"/>
              <a:gd name="connsiteX216" fmla="*/ 2846832 w 3517392"/>
              <a:gd name="connsiteY216" fmla="*/ 1066786 h 2935428"/>
              <a:gd name="connsiteX217" fmla="*/ 2822448 w 3517392"/>
              <a:gd name="connsiteY217" fmla="*/ 1066786 h 29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3517392" h="2935428">
                <a:moveTo>
                  <a:pt x="2871216" y="1091170"/>
                </a:moveTo>
                <a:cubicBezTo>
                  <a:pt x="2861056" y="1083042"/>
                  <a:pt x="2851769" y="1073682"/>
                  <a:pt x="2840736" y="1066786"/>
                </a:cubicBezTo>
                <a:cubicBezTo>
                  <a:pt x="2835287" y="1063380"/>
                  <a:pt x="2828065" y="1063811"/>
                  <a:pt x="2822448" y="1060690"/>
                </a:cubicBezTo>
                <a:cubicBezTo>
                  <a:pt x="2809639" y="1053574"/>
                  <a:pt x="2798064" y="1044434"/>
                  <a:pt x="2785872" y="1036306"/>
                </a:cubicBezTo>
                <a:cubicBezTo>
                  <a:pt x="2779776" y="1032242"/>
                  <a:pt x="2774535" y="1026431"/>
                  <a:pt x="2767584" y="1024114"/>
                </a:cubicBezTo>
                <a:cubicBezTo>
                  <a:pt x="2755392" y="1020050"/>
                  <a:pt x="2741701" y="1019051"/>
                  <a:pt x="2731008" y="1011922"/>
                </a:cubicBezTo>
                <a:cubicBezTo>
                  <a:pt x="2724912" y="1007858"/>
                  <a:pt x="2719415" y="1002706"/>
                  <a:pt x="2712720" y="999730"/>
                </a:cubicBezTo>
                <a:cubicBezTo>
                  <a:pt x="2700976" y="994511"/>
                  <a:pt x="2686837" y="994667"/>
                  <a:pt x="2676144" y="987538"/>
                </a:cubicBezTo>
                <a:cubicBezTo>
                  <a:pt x="2670048" y="983474"/>
                  <a:pt x="2664409" y="978623"/>
                  <a:pt x="2657856" y="975346"/>
                </a:cubicBezTo>
                <a:cubicBezTo>
                  <a:pt x="2652109" y="972472"/>
                  <a:pt x="2645747" y="971015"/>
                  <a:pt x="2639568" y="969250"/>
                </a:cubicBezTo>
                <a:cubicBezTo>
                  <a:pt x="2624101" y="964831"/>
                  <a:pt x="2611512" y="963322"/>
                  <a:pt x="2596896" y="957058"/>
                </a:cubicBezTo>
                <a:cubicBezTo>
                  <a:pt x="2588543" y="953478"/>
                  <a:pt x="2580865" y="948446"/>
                  <a:pt x="2572512" y="944866"/>
                </a:cubicBezTo>
                <a:cubicBezTo>
                  <a:pt x="2538317" y="930211"/>
                  <a:pt x="2570276" y="949684"/>
                  <a:pt x="2529840" y="926578"/>
                </a:cubicBezTo>
                <a:cubicBezTo>
                  <a:pt x="2496752" y="907670"/>
                  <a:pt x="2526794" y="919467"/>
                  <a:pt x="2493264" y="908290"/>
                </a:cubicBezTo>
                <a:cubicBezTo>
                  <a:pt x="2487150" y="889948"/>
                  <a:pt x="2483174" y="880540"/>
                  <a:pt x="2481072" y="859522"/>
                </a:cubicBezTo>
                <a:cubicBezTo>
                  <a:pt x="2478032" y="829126"/>
                  <a:pt x="2478016" y="798478"/>
                  <a:pt x="2474976" y="768082"/>
                </a:cubicBezTo>
                <a:cubicBezTo>
                  <a:pt x="2473945" y="757772"/>
                  <a:pt x="2470912" y="747762"/>
                  <a:pt x="2468880" y="737602"/>
                </a:cubicBezTo>
                <a:cubicBezTo>
                  <a:pt x="2470912" y="727442"/>
                  <a:pt x="2469229" y="715743"/>
                  <a:pt x="2474976" y="707122"/>
                </a:cubicBezTo>
                <a:cubicBezTo>
                  <a:pt x="2478540" y="701775"/>
                  <a:pt x="2487085" y="702791"/>
                  <a:pt x="2493264" y="701026"/>
                </a:cubicBezTo>
                <a:cubicBezTo>
                  <a:pt x="2502379" y="698422"/>
                  <a:pt x="2526192" y="693706"/>
                  <a:pt x="2535936" y="688834"/>
                </a:cubicBezTo>
                <a:cubicBezTo>
                  <a:pt x="2578034" y="667785"/>
                  <a:pt x="2527860" y="683233"/>
                  <a:pt x="2578608" y="670546"/>
                </a:cubicBezTo>
                <a:cubicBezTo>
                  <a:pt x="2590800" y="662418"/>
                  <a:pt x="2607056" y="658354"/>
                  <a:pt x="2615184" y="646162"/>
                </a:cubicBezTo>
                <a:cubicBezTo>
                  <a:pt x="2631440" y="621778"/>
                  <a:pt x="2621280" y="631938"/>
                  <a:pt x="2645664" y="615682"/>
                </a:cubicBezTo>
                <a:cubicBezTo>
                  <a:pt x="2647696" y="609586"/>
                  <a:pt x="2648639" y="603011"/>
                  <a:pt x="2651760" y="597394"/>
                </a:cubicBezTo>
                <a:cubicBezTo>
                  <a:pt x="2658876" y="584585"/>
                  <a:pt x="2676144" y="560818"/>
                  <a:pt x="2676144" y="560818"/>
                </a:cubicBezTo>
                <a:cubicBezTo>
                  <a:pt x="2672304" y="503224"/>
                  <a:pt x="2676685" y="487438"/>
                  <a:pt x="2663952" y="444994"/>
                </a:cubicBezTo>
                <a:cubicBezTo>
                  <a:pt x="2660259" y="432684"/>
                  <a:pt x="2658889" y="419111"/>
                  <a:pt x="2651760" y="408418"/>
                </a:cubicBezTo>
                <a:cubicBezTo>
                  <a:pt x="2647696" y="402322"/>
                  <a:pt x="2642845" y="396683"/>
                  <a:pt x="2639568" y="390130"/>
                </a:cubicBezTo>
                <a:cubicBezTo>
                  <a:pt x="2636694" y="384383"/>
                  <a:pt x="2637036" y="377189"/>
                  <a:pt x="2633472" y="371842"/>
                </a:cubicBezTo>
                <a:cubicBezTo>
                  <a:pt x="2616138" y="345841"/>
                  <a:pt x="2619265" y="358642"/>
                  <a:pt x="2596896" y="347458"/>
                </a:cubicBezTo>
                <a:cubicBezTo>
                  <a:pt x="2590343" y="344181"/>
                  <a:pt x="2584704" y="339330"/>
                  <a:pt x="2578608" y="335266"/>
                </a:cubicBezTo>
                <a:cubicBezTo>
                  <a:pt x="2564053" y="291602"/>
                  <a:pt x="2584861" y="341551"/>
                  <a:pt x="2554224" y="304786"/>
                </a:cubicBezTo>
                <a:cubicBezTo>
                  <a:pt x="2548406" y="297805"/>
                  <a:pt x="2547314" y="287797"/>
                  <a:pt x="2542032" y="280402"/>
                </a:cubicBezTo>
                <a:cubicBezTo>
                  <a:pt x="2522772" y="253438"/>
                  <a:pt x="2529260" y="267920"/>
                  <a:pt x="2505456" y="256018"/>
                </a:cubicBezTo>
                <a:cubicBezTo>
                  <a:pt x="2498903" y="252741"/>
                  <a:pt x="2493721" y="247103"/>
                  <a:pt x="2487168" y="243826"/>
                </a:cubicBezTo>
                <a:cubicBezTo>
                  <a:pt x="2467884" y="234184"/>
                  <a:pt x="2428131" y="231931"/>
                  <a:pt x="2414016" y="231634"/>
                </a:cubicBezTo>
                <a:lnTo>
                  <a:pt x="1889760" y="225538"/>
                </a:lnTo>
                <a:cubicBezTo>
                  <a:pt x="1883664" y="221474"/>
                  <a:pt x="1875536" y="219442"/>
                  <a:pt x="1871472" y="213346"/>
                </a:cubicBezTo>
                <a:cubicBezTo>
                  <a:pt x="1866825" y="206375"/>
                  <a:pt x="1867783" y="196987"/>
                  <a:pt x="1865376" y="188962"/>
                </a:cubicBezTo>
                <a:cubicBezTo>
                  <a:pt x="1861683" y="176652"/>
                  <a:pt x="1857248" y="164578"/>
                  <a:pt x="1853184" y="152386"/>
                </a:cubicBezTo>
                <a:cubicBezTo>
                  <a:pt x="1846345" y="131869"/>
                  <a:pt x="1846949" y="130806"/>
                  <a:pt x="1834896" y="109714"/>
                </a:cubicBezTo>
                <a:cubicBezTo>
                  <a:pt x="1831261" y="103353"/>
                  <a:pt x="1827885" y="96607"/>
                  <a:pt x="1822704" y="91426"/>
                </a:cubicBezTo>
                <a:cubicBezTo>
                  <a:pt x="1812803" y="81525"/>
                  <a:pt x="1791188" y="73417"/>
                  <a:pt x="1780032" y="67042"/>
                </a:cubicBezTo>
                <a:cubicBezTo>
                  <a:pt x="1773671" y="63407"/>
                  <a:pt x="1768604" y="57422"/>
                  <a:pt x="1761744" y="54850"/>
                </a:cubicBezTo>
                <a:cubicBezTo>
                  <a:pt x="1747781" y="49614"/>
                  <a:pt x="1690030" y="43600"/>
                  <a:pt x="1682496" y="42658"/>
                </a:cubicBezTo>
                <a:cubicBezTo>
                  <a:pt x="1617201" y="20893"/>
                  <a:pt x="1689753" y="43216"/>
                  <a:pt x="1524000" y="30466"/>
                </a:cubicBezTo>
                <a:cubicBezTo>
                  <a:pt x="1517593" y="29973"/>
                  <a:pt x="1511985" y="25764"/>
                  <a:pt x="1505712" y="24370"/>
                </a:cubicBezTo>
                <a:cubicBezTo>
                  <a:pt x="1493646" y="21689"/>
                  <a:pt x="1481476" y="18979"/>
                  <a:pt x="1469136" y="18274"/>
                </a:cubicBezTo>
                <a:cubicBezTo>
                  <a:pt x="1410269" y="14910"/>
                  <a:pt x="1351280" y="14210"/>
                  <a:pt x="1292352" y="12178"/>
                </a:cubicBezTo>
                <a:cubicBezTo>
                  <a:pt x="1227069" y="-9583"/>
                  <a:pt x="1270698" y="2563"/>
                  <a:pt x="1121664" y="12178"/>
                </a:cubicBezTo>
                <a:cubicBezTo>
                  <a:pt x="1101518" y="13478"/>
                  <a:pt x="1080340" y="19461"/>
                  <a:pt x="1060704" y="24370"/>
                </a:cubicBezTo>
                <a:cubicBezTo>
                  <a:pt x="1054608" y="28434"/>
                  <a:pt x="1049111" y="33586"/>
                  <a:pt x="1042416" y="36562"/>
                </a:cubicBezTo>
                <a:cubicBezTo>
                  <a:pt x="1030672" y="41781"/>
                  <a:pt x="1016533" y="41625"/>
                  <a:pt x="1005840" y="48754"/>
                </a:cubicBezTo>
                <a:cubicBezTo>
                  <a:pt x="987858" y="60742"/>
                  <a:pt x="983932" y="61633"/>
                  <a:pt x="969264" y="79234"/>
                </a:cubicBezTo>
                <a:cubicBezTo>
                  <a:pt x="964574" y="84862"/>
                  <a:pt x="961136" y="91426"/>
                  <a:pt x="957072" y="97522"/>
                </a:cubicBezTo>
                <a:cubicBezTo>
                  <a:pt x="953008" y="113778"/>
                  <a:pt x="946272" y="129592"/>
                  <a:pt x="944880" y="146290"/>
                </a:cubicBezTo>
                <a:cubicBezTo>
                  <a:pt x="942848" y="170674"/>
                  <a:pt x="950385" y="197898"/>
                  <a:pt x="938784" y="219442"/>
                </a:cubicBezTo>
                <a:cubicBezTo>
                  <a:pt x="932924" y="230325"/>
                  <a:pt x="914424" y="223659"/>
                  <a:pt x="902208" y="225538"/>
                </a:cubicBezTo>
                <a:cubicBezTo>
                  <a:pt x="888007" y="227723"/>
                  <a:pt x="873760" y="229602"/>
                  <a:pt x="859536" y="231634"/>
                </a:cubicBezTo>
                <a:cubicBezTo>
                  <a:pt x="836210" y="239409"/>
                  <a:pt x="821608" y="245316"/>
                  <a:pt x="798576" y="249922"/>
                </a:cubicBezTo>
                <a:cubicBezTo>
                  <a:pt x="782967" y="253044"/>
                  <a:pt x="759530" y="254205"/>
                  <a:pt x="743712" y="262114"/>
                </a:cubicBezTo>
                <a:cubicBezTo>
                  <a:pt x="737159" y="265391"/>
                  <a:pt x="732309" y="271802"/>
                  <a:pt x="725424" y="274306"/>
                </a:cubicBezTo>
                <a:cubicBezTo>
                  <a:pt x="709677" y="280032"/>
                  <a:pt x="676656" y="286498"/>
                  <a:pt x="676656" y="286498"/>
                </a:cubicBezTo>
                <a:lnTo>
                  <a:pt x="640080" y="310882"/>
                </a:lnTo>
                <a:cubicBezTo>
                  <a:pt x="633984" y="314946"/>
                  <a:pt x="628743" y="320757"/>
                  <a:pt x="621792" y="323074"/>
                </a:cubicBezTo>
                <a:cubicBezTo>
                  <a:pt x="615696" y="325106"/>
                  <a:pt x="609251" y="326296"/>
                  <a:pt x="603504" y="329170"/>
                </a:cubicBezTo>
                <a:cubicBezTo>
                  <a:pt x="580801" y="340521"/>
                  <a:pt x="587151" y="342798"/>
                  <a:pt x="566928" y="359650"/>
                </a:cubicBezTo>
                <a:cubicBezTo>
                  <a:pt x="561300" y="364340"/>
                  <a:pt x="554736" y="367778"/>
                  <a:pt x="548640" y="371842"/>
                </a:cubicBezTo>
                <a:lnTo>
                  <a:pt x="524256" y="408418"/>
                </a:lnTo>
                <a:cubicBezTo>
                  <a:pt x="520192" y="414514"/>
                  <a:pt x="514381" y="419755"/>
                  <a:pt x="512064" y="426706"/>
                </a:cubicBezTo>
                <a:cubicBezTo>
                  <a:pt x="508000" y="438898"/>
                  <a:pt x="502989" y="450814"/>
                  <a:pt x="499872" y="463282"/>
                </a:cubicBezTo>
                <a:cubicBezTo>
                  <a:pt x="492218" y="493900"/>
                  <a:pt x="496425" y="479718"/>
                  <a:pt x="487680" y="505954"/>
                </a:cubicBezTo>
                <a:cubicBezTo>
                  <a:pt x="490117" y="532760"/>
                  <a:pt x="485553" y="572896"/>
                  <a:pt x="505968" y="597394"/>
                </a:cubicBezTo>
                <a:cubicBezTo>
                  <a:pt x="510658" y="603022"/>
                  <a:pt x="517703" y="606309"/>
                  <a:pt x="524256" y="609586"/>
                </a:cubicBezTo>
                <a:cubicBezTo>
                  <a:pt x="530003" y="612460"/>
                  <a:pt x="536448" y="613650"/>
                  <a:pt x="542544" y="615682"/>
                </a:cubicBezTo>
                <a:cubicBezTo>
                  <a:pt x="544576" y="623810"/>
                  <a:pt x="551047" y="632041"/>
                  <a:pt x="548640" y="640066"/>
                </a:cubicBezTo>
                <a:cubicBezTo>
                  <a:pt x="539925" y="669117"/>
                  <a:pt x="521206" y="678929"/>
                  <a:pt x="499872" y="694930"/>
                </a:cubicBezTo>
                <a:cubicBezTo>
                  <a:pt x="495808" y="703058"/>
                  <a:pt x="491260" y="710961"/>
                  <a:pt x="487680" y="719314"/>
                </a:cubicBezTo>
                <a:cubicBezTo>
                  <a:pt x="470821" y="758653"/>
                  <a:pt x="483526" y="781139"/>
                  <a:pt x="487680" y="835138"/>
                </a:cubicBezTo>
                <a:cubicBezTo>
                  <a:pt x="489246" y="855499"/>
                  <a:pt x="490013" y="876026"/>
                  <a:pt x="493776" y="896098"/>
                </a:cubicBezTo>
                <a:cubicBezTo>
                  <a:pt x="496144" y="908729"/>
                  <a:pt x="501904" y="920482"/>
                  <a:pt x="505968" y="932674"/>
                </a:cubicBezTo>
                <a:cubicBezTo>
                  <a:pt x="512807" y="953191"/>
                  <a:pt x="512203" y="954254"/>
                  <a:pt x="524256" y="975346"/>
                </a:cubicBezTo>
                <a:cubicBezTo>
                  <a:pt x="527891" y="981707"/>
                  <a:pt x="531267" y="988453"/>
                  <a:pt x="536448" y="993634"/>
                </a:cubicBezTo>
                <a:cubicBezTo>
                  <a:pt x="541629" y="998815"/>
                  <a:pt x="548640" y="1001762"/>
                  <a:pt x="554736" y="1005826"/>
                </a:cubicBezTo>
                <a:cubicBezTo>
                  <a:pt x="584527" y="1050513"/>
                  <a:pt x="583706" y="1031666"/>
                  <a:pt x="573024" y="1085074"/>
                </a:cubicBezTo>
                <a:cubicBezTo>
                  <a:pt x="571764" y="1091375"/>
                  <a:pt x="571472" y="1098818"/>
                  <a:pt x="566928" y="1103362"/>
                </a:cubicBezTo>
                <a:cubicBezTo>
                  <a:pt x="560502" y="1109788"/>
                  <a:pt x="550672" y="1111490"/>
                  <a:pt x="542544" y="1115554"/>
                </a:cubicBezTo>
                <a:cubicBezTo>
                  <a:pt x="453378" y="1105647"/>
                  <a:pt x="514885" y="1116360"/>
                  <a:pt x="469392" y="1103362"/>
                </a:cubicBezTo>
                <a:cubicBezTo>
                  <a:pt x="460277" y="1100758"/>
                  <a:pt x="436464" y="1096042"/>
                  <a:pt x="426720" y="1091170"/>
                </a:cubicBezTo>
                <a:cubicBezTo>
                  <a:pt x="420167" y="1087893"/>
                  <a:pt x="414528" y="1083042"/>
                  <a:pt x="408432" y="1078978"/>
                </a:cubicBezTo>
                <a:cubicBezTo>
                  <a:pt x="331216" y="1081010"/>
                  <a:pt x="253939" y="1081400"/>
                  <a:pt x="176784" y="1085074"/>
                </a:cubicBezTo>
                <a:cubicBezTo>
                  <a:pt x="168415" y="1085473"/>
                  <a:pt x="160245" y="1088228"/>
                  <a:pt x="152400" y="1091170"/>
                </a:cubicBezTo>
                <a:cubicBezTo>
                  <a:pt x="143891" y="1094361"/>
                  <a:pt x="136144" y="1099298"/>
                  <a:pt x="128016" y="1103362"/>
                </a:cubicBezTo>
                <a:cubicBezTo>
                  <a:pt x="120166" y="1113829"/>
                  <a:pt x="104667" y="1133555"/>
                  <a:pt x="97536" y="1146034"/>
                </a:cubicBezTo>
                <a:cubicBezTo>
                  <a:pt x="93027" y="1153924"/>
                  <a:pt x="90019" y="1162626"/>
                  <a:pt x="85344" y="1170418"/>
                </a:cubicBezTo>
                <a:cubicBezTo>
                  <a:pt x="77805" y="1182983"/>
                  <a:pt x="60960" y="1206994"/>
                  <a:pt x="60960" y="1206994"/>
                </a:cubicBezTo>
                <a:cubicBezTo>
                  <a:pt x="59007" y="1214807"/>
                  <a:pt x="53141" y="1240921"/>
                  <a:pt x="48768" y="1249666"/>
                </a:cubicBezTo>
                <a:cubicBezTo>
                  <a:pt x="45491" y="1256219"/>
                  <a:pt x="40640" y="1261858"/>
                  <a:pt x="36576" y="1267954"/>
                </a:cubicBezTo>
                <a:cubicBezTo>
                  <a:pt x="34544" y="1282178"/>
                  <a:pt x="32379" y="1296384"/>
                  <a:pt x="30480" y="1310626"/>
                </a:cubicBezTo>
                <a:cubicBezTo>
                  <a:pt x="28315" y="1326865"/>
                  <a:pt x="26875" y="1343202"/>
                  <a:pt x="24384" y="1359394"/>
                </a:cubicBezTo>
                <a:cubicBezTo>
                  <a:pt x="22809" y="1369635"/>
                  <a:pt x="20320" y="1379714"/>
                  <a:pt x="18288" y="1389874"/>
                </a:cubicBezTo>
                <a:cubicBezTo>
                  <a:pt x="20320" y="1432546"/>
                  <a:pt x="19085" y="1475500"/>
                  <a:pt x="24384" y="1517890"/>
                </a:cubicBezTo>
                <a:cubicBezTo>
                  <a:pt x="25293" y="1525160"/>
                  <a:pt x="31886" y="1530550"/>
                  <a:pt x="36576" y="1536178"/>
                </a:cubicBezTo>
                <a:cubicBezTo>
                  <a:pt x="75690" y="1583115"/>
                  <a:pt x="36786" y="1527348"/>
                  <a:pt x="67056" y="1572754"/>
                </a:cubicBezTo>
                <a:cubicBezTo>
                  <a:pt x="59366" y="1634274"/>
                  <a:pt x="66141" y="1605980"/>
                  <a:pt x="48768" y="1658098"/>
                </a:cubicBezTo>
                <a:cubicBezTo>
                  <a:pt x="46736" y="1664194"/>
                  <a:pt x="46236" y="1671039"/>
                  <a:pt x="42672" y="1676386"/>
                </a:cubicBezTo>
                <a:cubicBezTo>
                  <a:pt x="26660" y="1700404"/>
                  <a:pt x="26993" y="1696429"/>
                  <a:pt x="18288" y="1731250"/>
                </a:cubicBezTo>
                <a:cubicBezTo>
                  <a:pt x="16256" y="1739378"/>
                  <a:pt x="14599" y="1747609"/>
                  <a:pt x="12192" y="1755634"/>
                </a:cubicBezTo>
                <a:cubicBezTo>
                  <a:pt x="8499" y="1767944"/>
                  <a:pt x="0" y="1792210"/>
                  <a:pt x="0" y="1792210"/>
                </a:cubicBezTo>
                <a:cubicBezTo>
                  <a:pt x="2032" y="1822690"/>
                  <a:pt x="1776" y="1853409"/>
                  <a:pt x="6096" y="1883650"/>
                </a:cubicBezTo>
                <a:cubicBezTo>
                  <a:pt x="8846" y="1902898"/>
                  <a:pt x="17863" y="1923374"/>
                  <a:pt x="30480" y="1938514"/>
                </a:cubicBezTo>
                <a:cubicBezTo>
                  <a:pt x="35999" y="1945137"/>
                  <a:pt x="43249" y="1950179"/>
                  <a:pt x="48768" y="1956802"/>
                </a:cubicBezTo>
                <a:cubicBezTo>
                  <a:pt x="59889" y="1970147"/>
                  <a:pt x="62667" y="1984166"/>
                  <a:pt x="79248" y="1993378"/>
                </a:cubicBezTo>
                <a:cubicBezTo>
                  <a:pt x="103777" y="2007005"/>
                  <a:pt x="145294" y="2010427"/>
                  <a:pt x="170688" y="2011666"/>
                </a:cubicBezTo>
                <a:cubicBezTo>
                  <a:pt x="235666" y="2014836"/>
                  <a:pt x="300736" y="2015730"/>
                  <a:pt x="365760" y="2017762"/>
                </a:cubicBezTo>
                <a:cubicBezTo>
                  <a:pt x="369824" y="2029954"/>
                  <a:pt x="377277" y="2041504"/>
                  <a:pt x="377952" y="2054338"/>
                </a:cubicBezTo>
                <a:cubicBezTo>
                  <a:pt x="379984" y="2092946"/>
                  <a:pt x="379779" y="2131737"/>
                  <a:pt x="384048" y="2170162"/>
                </a:cubicBezTo>
                <a:cubicBezTo>
                  <a:pt x="385898" y="2186816"/>
                  <a:pt x="386945" y="2204988"/>
                  <a:pt x="396240" y="2218930"/>
                </a:cubicBezTo>
                <a:lnTo>
                  <a:pt x="408432" y="2237218"/>
                </a:lnTo>
                <a:cubicBezTo>
                  <a:pt x="421119" y="2287966"/>
                  <a:pt x="405671" y="2237792"/>
                  <a:pt x="426720" y="2279890"/>
                </a:cubicBezTo>
                <a:cubicBezTo>
                  <a:pt x="436249" y="2298947"/>
                  <a:pt x="429152" y="2303534"/>
                  <a:pt x="445008" y="2322562"/>
                </a:cubicBezTo>
                <a:cubicBezTo>
                  <a:pt x="449698" y="2328190"/>
                  <a:pt x="457334" y="2330496"/>
                  <a:pt x="463296" y="2334754"/>
                </a:cubicBezTo>
                <a:cubicBezTo>
                  <a:pt x="471564" y="2340659"/>
                  <a:pt x="479966" y="2346430"/>
                  <a:pt x="487680" y="2353042"/>
                </a:cubicBezTo>
                <a:cubicBezTo>
                  <a:pt x="494226" y="2358653"/>
                  <a:pt x="498432" y="2367143"/>
                  <a:pt x="505968" y="2371330"/>
                </a:cubicBezTo>
                <a:cubicBezTo>
                  <a:pt x="517202" y="2377571"/>
                  <a:pt x="530352" y="2379458"/>
                  <a:pt x="542544" y="2383522"/>
                </a:cubicBezTo>
                <a:lnTo>
                  <a:pt x="560832" y="2389618"/>
                </a:lnTo>
                <a:cubicBezTo>
                  <a:pt x="566928" y="2391650"/>
                  <a:pt x="572782" y="2394658"/>
                  <a:pt x="579120" y="2395714"/>
                </a:cubicBezTo>
                <a:lnTo>
                  <a:pt x="615696" y="2401810"/>
                </a:lnTo>
                <a:cubicBezTo>
                  <a:pt x="680720" y="2399778"/>
                  <a:pt x="745818" y="2399425"/>
                  <a:pt x="810768" y="2395714"/>
                </a:cubicBezTo>
                <a:cubicBezTo>
                  <a:pt x="817183" y="2395347"/>
                  <a:pt x="822822" y="2391176"/>
                  <a:pt x="829056" y="2389618"/>
                </a:cubicBezTo>
                <a:cubicBezTo>
                  <a:pt x="852826" y="2383675"/>
                  <a:pt x="878122" y="2380867"/>
                  <a:pt x="902208" y="2377426"/>
                </a:cubicBezTo>
                <a:cubicBezTo>
                  <a:pt x="908304" y="2375394"/>
                  <a:pt x="914145" y="2372307"/>
                  <a:pt x="920496" y="2371330"/>
                </a:cubicBezTo>
                <a:cubicBezTo>
                  <a:pt x="1008056" y="2357859"/>
                  <a:pt x="955725" y="2373811"/>
                  <a:pt x="999744" y="2359138"/>
                </a:cubicBezTo>
                <a:cubicBezTo>
                  <a:pt x="1013968" y="2361170"/>
                  <a:pt x="1028327" y="2362416"/>
                  <a:pt x="1042416" y="2365234"/>
                </a:cubicBezTo>
                <a:cubicBezTo>
                  <a:pt x="1048717" y="2366494"/>
                  <a:pt x="1056690" y="2366312"/>
                  <a:pt x="1060704" y="2371330"/>
                </a:cubicBezTo>
                <a:cubicBezTo>
                  <a:pt x="1065938" y="2377872"/>
                  <a:pt x="1063500" y="2388013"/>
                  <a:pt x="1066800" y="2395714"/>
                </a:cubicBezTo>
                <a:cubicBezTo>
                  <a:pt x="1069686" y="2402448"/>
                  <a:pt x="1075715" y="2407449"/>
                  <a:pt x="1078992" y="2414002"/>
                </a:cubicBezTo>
                <a:cubicBezTo>
                  <a:pt x="1104231" y="2464479"/>
                  <a:pt x="1062339" y="2398167"/>
                  <a:pt x="1097280" y="2450578"/>
                </a:cubicBezTo>
                <a:cubicBezTo>
                  <a:pt x="1099312" y="2458706"/>
                  <a:pt x="1100076" y="2467261"/>
                  <a:pt x="1103376" y="2474962"/>
                </a:cubicBezTo>
                <a:cubicBezTo>
                  <a:pt x="1109741" y="2489814"/>
                  <a:pt x="1122871" y="2500553"/>
                  <a:pt x="1133856" y="2511538"/>
                </a:cubicBezTo>
                <a:cubicBezTo>
                  <a:pt x="1143452" y="2540327"/>
                  <a:pt x="1133318" y="2524294"/>
                  <a:pt x="1164336" y="2542018"/>
                </a:cubicBezTo>
                <a:cubicBezTo>
                  <a:pt x="1170697" y="2545653"/>
                  <a:pt x="1175739" y="2551706"/>
                  <a:pt x="1182624" y="2554210"/>
                </a:cubicBezTo>
                <a:cubicBezTo>
                  <a:pt x="1244680" y="2576776"/>
                  <a:pt x="1346285" y="2574913"/>
                  <a:pt x="1395984" y="2578594"/>
                </a:cubicBezTo>
                <a:cubicBezTo>
                  <a:pt x="1393952" y="2588754"/>
                  <a:pt x="1392401" y="2599022"/>
                  <a:pt x="1389888" y="2609074"/>
                </a:cubicBezTo>
                <a:cubicBezTo>
                  <a:pt x="1388330" y="2615308"/>
                  <a:pt x="1385557" y="2621183"/>
                  <a:pt x="1383792" y="2627362"/>
                </a:cubicBezTo>
                <a:cubicBezTo>
                  <a:pt x="1381490" y="2635418"/>
                  <a:pt x="1379728" y="2643618"/>
                  <a:pt x="1377696" y="2651746"/>
                </a:cubicBezTo>
                <a:cubicBezTo>
                  <a:pt x="1379728" y="2690354"/>
                  <a:pt x="1378792" y="2729233"/>
                  <a:pt x="1383792" y="2767570"/>
                </a:cubicBezTo>
                <a:cubicBezTo>
                  <a:pt x="1384967" y="2776581"/>
                  <a:pt x="1391309" y="2784162"/>
                  <a:pt x="1395984" y="2791954"/>
                </a:cubicBezTo>
                <a:cubicBezTo>
                  <a:pt x="1429569" y="2847929"/>
                  <a:pt x="1404425" y="2815400"/>
                  <a:pt x="1450848" y="2840722"/>
                </a:cubicBezTo>
                <a:cubicBezTo>
                  <a:pt x="1463712" y="2847739"/>
                  <a:pt x="1473056" y="2862232"/>
                  <a:pt x="1487424" y="2865106"/>
                </a:cubicBezTo>
                <a:cubicBezTo>
                  <a:pt x="1497584" y="2867138"/>
                  <a:pt x="1507980" y="2868225"/>
                  <a:pt x="1517904" y="2871202"/>
                </a:cubicBezTo>
                <a:cubicBezTo>
                  <a:pt x="1528385" y="2874346"/>
                  <a:pt x="1537768" y="2880740"/>
                  <a:pt x="1548384" y="2883394"/>
                </a:cubicBezTo>
                <a:cubicBezTo>
                  <a:pt x="1562323" y="2886879"/>
                  <a:pt x="1576832" y="2887458"/>
                  <a:pt x="1591056" y="2889490"/>
                </a:cubicBezTo>
                <a:cubicBezTo>
                  <a:pt x="1597152" y="2891522"/>
                  <a:pt x="1603110" y="2894028"/>
                  <a:pt x="1609344" y="2895586"/>
                </a:cubicBezTo>
                <a:cubicBezTo>
                  <a:pt x="1637271" y="2902568"/>
                  <a:pt x="1658980" y="2904077"/>
                  <a:pt x="1688592" y="2907778"/>
                </a:cubicBezTo>
                <a:cubicBezTo>
                  <a:pt x="1856607" y="2963783"/>
                  <a:pt x="1716433" y="2919283"/>
                  <a:pt x="2182368" y="2907778"/>
                </a:cubicBezTo>
                <a:cubicBezTo>
                  <a:pt x="2188792" y="2907619"/>
                  <a:pt x="2194806" y="2904341"/>
                  <a:pt x="2200656" y="2901682"/>
                </a:cubicBezTo>
                <a:cubicBezTo>
                  <a:pt x="2275615" y="2867610"/>
                  <a:pt x="2224954" y="2885455"/>
                  <a:pt x="2267712" y="2871202"/>
                </a:cubicBezTo>
                <a:cubicBezTo>
                  <a:pt x="2273808" y="2865106"/>
                  <a:pt x="2280707" y="2859719"/>
                  <a:pt x="2286000" y="2852914"/>
                </a:cubicBezTo>
                <a:cubicBezTo>
                  <a:pt x="2294996" y="2841348"/>
                  <a:pt x="2310384" y="2816338"/>
                  <a:pt x="2310384" y="2816338"/>
                </a:cubicBezTo>
                <a:lnTo>
                  <a:pt x="2346960" y="2852914"/>
                </a:lnTo>
                <a:cubicBezTo>
                  <a:pt x="2353056" y="2859010"/>
                  <a:pt x="2357069" y="2868476"/>
                  <a:pt x="2365248" y="2871202"/>
                </a:cubicBezTo>
                <a:cubicBezTo>
                  <a:pt x="2371344" y="2873234"/>
                  <a:pt x="2377630" y="2874767"/>
                  <a:pt x="2383536" y="2877298"/>
                </a:cubicBezTo>
                <a:cubicBezTo>
                  <a:pt x="2391889" y="2880878"/>
                  <a:pt x="2399065" y="2887447"/>
                  <a:pt x="2407920" y="2889490"/>
                </a:cubicBezTo>
                <a:cubicBezTo>
                  <a:pt x="2425849" y="2893628"/>
                  <a:pt x="2444496" y="2893554"/>
                  <a:pt x="2462784" y="2895586"/>
                </a:cubicBezTo>
                <a:cubicBezTo>
                  <a:pt x="2586435" y="2936803"/>
                  <a:pt x="2486460" y="2905737"/>
                  <a:pt x="2816352" y="2895586"/>
                </a:cubicBezTo>
                <a:cubicBezTo>
                  <a:pt x="2836764" y="2894958"/>
                  <a:pt x="2856992" y="2891522"/>
                  <a:pt x="2877312" y="2889490"/>
                </a:cubicBezTo>
                <a:lnTo>
                  <a:pt x="2913888" y="2877298"/>
                </a:lnTo>
                <a:cubicBezTo>
                  <a:pt x="2919984" y="2875266"/>
                  <a:pt x="2925942" y="2872760"/>
                  <a:pt x="2932176" y="2871202"/>
                </a:cubicBezTo>
                <a:lnTo>
                  <a:pt x="2980944" y="2859010"/>
                </a:lnTo>
                <a:cubicBezTo>
                  <a:pt x="2990146" y="2849808"/>
                  <a:pt x="3006574" y="2835771"/>
                  <a:pt x="3011424" y="2822434"/>
                </a:cubicBezTo>
                <a:cubicBezTo>
                  <a:pt x="3017150" y="2806687"/>
                  <a:pt x="3014321" y="2787608"/>
                  <a:pt x="3023616" y="2773666"/>
                </a:cubicBezTo>
                <a:cubicBezTo>
                  <a:pt x="3042937" y="2744685"/>
                  <a:pt x="3033491" y="2762329"/>
                  <a:pt x="3048000" y="2718802"/>
                </a:cubicBezTo>
                <a:lnTo>
                  <a:pt x="3054096" y="2700514"/>
                </a:lnTo>
                <a:cubicBezTo>
                  <a:pt x="3056128" y="2694418"/>
                  <a:pt x="3059136" y="2688564"/>
                  <a:pt x="3060192" y="2682226"/>
                </a:cubicBezTo>
                <a:lnTo>
                  <a:pt x="3066288" y="2645650"/>
                </a:lnTo>
                <a:cubicBezTo>
                  <a:pt x="3063806" y="2591037"/>
                  <a:pt x="3066396" y="2530311"/>
                  <a:pt x="3054096" y="2474962"/>
                </a:cubicBezTo>
                <a:cubicBezTo>
                  <a:pt x="3052702" y="2468689"/>
                  <a:pt x="3050032" y="2462770"/>
                  <a:pt x="3048000" y="2456674"/>
                </a:cubicBezTo>
                <a:cubicBezTo>
                  <a:pt x="3050032" y="2446514"/>
                  <a:pt x="3048349" y="2434815"/>
                  <a:pt x="3054096" y="2426194"/>
                </a:cubicBezTo>
                <a:cubicBezTo>
                  <a:pt x="3057660" y="2420847"/>
                  <a:pt x="3065962" y="2420319"/>
                  <a:pt x="3072384" y="2420098"/>
                </a:cubicBezTo>
                <a:cubicBezTo>
                  <a:pt x="3184096" y="2416246"/>
                  <a:pt x="3295904" y="2416034"/>
                  <a:pt x="3407664" y="2414002"/>
                </a:cubicBezTo>
                <a:cubicBezTo>
                  <a:pt x="3447714" y="2403989"/>
                  <a:pt x="3417593" y="2414424"/>
                  <a:pt x="3450336" y="2395714"/>
                </a:cubicBezTo>
                <a:cubicBezTo>
                  <a:pt x="3472622" y="2382979"/>
                  <a:pt x="3477600" y="2386805"/>
                  <a:pt x="3493008" y="2365234"/>
                </a:cubicBezTo>
                <a:cubicBezTo>
                  <a:pt x="3498290" y="2357839"/>
                  <a:pt x="3501620" y="2349203"/>
                  <a:pt x="3505200" y="2340850"/>
                </a:cubicBezTo>
                <a:cubicBezTo>
                  <a:pt x="3510447" y="2328606"/>
                  <a:pt x="3514299" y="2310552"/>
                  <a:pt x="3517392" y="2298178"/>
                </a:cubicBezTo>
                <a:cubicBezTo>
                  <a:pt x="3515360" y="2227058"/>
                  <a:pt x="3518744" y="2155576"/>
                  <a:pt x="3511296" y="2084818"/>
                </a:cubicBezTo>
                <a:cubicBezTo>
                  <a:pt x="3510394" y="2076244"/>
                  <a:pt x="3499631" y="2072049"/>
                  <a:pt x="3493008" y="2066530"/>
                </a:cubicBezTo>
                <a:cubicBezTo>
                  <a:pt x="3466803" y="2044692"/>
                  <a:pt x="3483925" y="2061989"/>
                  <a:pt x="3456432" y="2048242"/>
                </a:cubicBezTo>
                <a:cubicBezTo>
                  <a:pt x="3449879" y="2044965"/>
                  <a:pt x="3444505" y="2039685"/>
                  <a:pt x="3438144" y="2036050"/>
                </a:cubicBezTo>
                <a:cubicBezTo>
                  <a:pt x="3430254" y="2031541"/>
                  <a:pt x="3421650" y="2028367"/>
                  <a:pt x="3413760" y="2023858"/>
                </a:cubicBezTo>
                <a:cubicBezTo>
                  <a:pt x="3402369" y="2017349"/>
                  <a:pt x="3384091" y="2001641"/>
                  <a:pt x="3371088" y="1999474"/>
                </a:cubicBezTo>
                <a:cubicBezTo>
                  <a:pt x="3342956" y="1994785"/>
                  <a:pt x="3314192" y="1995410"/>
                  <a:pt x="3285744" y="1993378"/>
                </a:cubicBezTo>
                <a:cubicBezTo>
                  <a:pt x="3277616" y="1989314"/>
                  <a:pt x="3270064" y="1983797"/>
                  <a:pt x="3261360" y="1981186"/>
                </a:cubicBezTo>
                <a:cubicBezTo>
                  <a:pt x="3249521" y="1977634"/>
                  <a:pt x="3237120" y="1975861"/>
                  <a:pt x="3224784" y="1975090"/>
                </a:cubicBezTo>
                <a:cubicBezTo>
                  <a:pt x="3172016" y="1971792"/>
                  <a:pt x="3119120" y="1971026"/>
                  <a:pt x="3066288" y="1968994"/>
                </a:cubicBezTo>
                <a:cubicBezTo>
                  <a:pt x="3045968" y="1966962"/>
                  <a:pt x="3025296" y="1967177"/>
                  <a:pt x="3005328" y="1962898"/>
                </a:cubicBezTo>
                <a:cubicBezTo>
                  <a:pt x="2996442" y="1960994"/>
                  <a:pt x="2989297" y="1954286"/>
                  <a:pt x="2980944" y="1950706"/>
                </a:cubicBezTo>
                <a:cubicBezTo>
                  <a:pt x="2975038" y="1948175"/>
                  <a:pt x="2968562" y="1947141"/>
                  <a:pt x="2962656" y="1944610"/>
                </a:cubicBezTo>
                <a:cubicBezTo>
                  <a:pt x="2941000" y="1935329"/>
                  <a:pt x="2938350" y="1932470"/>
                  <a:pt x="2919984" y="1920226"/>
                </a:cubicBezTo>
                <a:cubicBezTo>
                  <a:pt x="2890818" y="1876477"/>
                  <a:pt x="2905961" y="1894011"/>
                  <a:pt x="2877312" y="1865362"/>
                </a:cubicBezTo>
                <a:cubicBezTo>
                  <a:pt x="2875280" y="1851138"/>
                  <a:pt x="2871827" y="1837045"/>
                  <a:pt x="2871216" y="1822690"/>
                </a:cubicBezTo>
                <a:cubicBezTo>
                  <a:pt x="2867759" y="1741458"/>
                  <a:pt x="2873906" y="1659679"/>
                  <a:pt x="2865120" y="1578850"/>
                </a:cubicBezTo>
                <a:cubicBezTo>
                  <a:pt x="2863537" y="1564283"/>
                  <a:pt x="2845370" y="1556175"/>
                  <a:pt x="2840736" y="1542274"/>
                </a:cubicBezTo>
                <a:lnTo>
                  <a:pt x="2834640" y="1523986"/>
                </a:lnTo>
                <a:cubicBezTo>
                  <a:pt x="2836672" y="1511794"/>
                  <a:pt x="2835982" y="1498819"/>
                  <a:pt x="2840736" y="1487410"/>
                </a:cubicBezTo>
                <a:cubicBezTo>
                  <a:pt x="2846372" y="1473884"/>
                  <a:pt x="2852014" y="1457387"/>
                  <a:pt x="2865120" y="1450834"/>
                </a:cubicBezTo>
                <a:cubicBezTo>
                  <a:pt x="2873248" y="1446770"/>
                  <a:pt x="2881151" y="1442222"/>
                  <a:pt x="2889504" y="1438642"/>
                </a:cubicBezTo>
                <a:cubicBezTo>
                  <a:pt x="2895410" y="1436111"/>
                  <a:pt x="2902045" y="1435420"/>
                  <a:pt x="2907792" y="1432546"/>
                </a:cubicBezTo>
                <a:cubicBezTo>
                  <a:pt x="2914345" y="1429269"/>
                  <a:pt x="2919984" y="1424418"/>
                  <a:pt x="2926080" y="1420354"/>
                </a:cubicBezTo>
                <a:lnTo>
                  <a:pt x="2950464" y="1383778"/>
                </a:lnTo>
                <a:cubicBezTo>
                  <a:pt x="2954528" y="1377682"/>
                  <a:pt x="2960339" y="1372441"/>
                  <a:pt x="2962656" y="1365490"/>
                </a:cubicBezTo>
                <a:lnTo>
                  <a:pt x="2968752" y="1347202"/>
                </a:lnTo>
                <a:cubicBezTo>
                  <a:pt x="2966720" y="1272018"/>
                  <a:pt x="2970529" y="1196448"/>
                  <a:pt x="2962656" y="1121650"/>
                </a:cubicBezTo>
                <a:cubicBezTo>
                  <a:pt x="2961983" y="1115260"/>
                  <a:pt x="2949985" y="1118675"/>
                  <a:pt x="2944368" y="1115554"/>
                </a:cubicBezTo>
                <a:cubicBezTo>
                  <a:pt x="2931559" y="1108438"/>
                  <a:pt x="2921693" y="1095804"/>
                  <a:pt x="2907792" y="1091170"/>
                </a:cubicBezTo>
                <a:cubicBezTo>
                  <a:pt x="2901696" y="1089138"/>
                  <a:pt x="2895410" y="1087605"/>
                  <a:pt x="2889504" y="1085074"/>
                </a:cubicBezTo>
                <a:cubicBezTo>
                  <a:pt x="2877210" y="1079805"/>
                  <a:pt x="2861128" y="1068828"/>
                  <a:pt x="2846832" y="1066786"/>
                </a:cubicBezTo>
                <a:cubicBezTo>
                  <a:pt x="2838786" y="1065637"/>
                  <a:pt x="2830576" y="1066786"/>
                  <a:pt x="2822448" y="1066786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03</a:t>
            </a:r>
            <a:r>
              <a:rPr lang="en-US" altLang="ko-KR" sz="2000" dirty="0" smtClean="0"/>
              <a:t>_01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Usecase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명세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액터</a:t>
            </a:r>
            <a:endParaRPr lang="ko-KR" altLang="en-US" sz="20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95544"/>
              </p:ext>
            </p:extLst>
          </p:nvPr>
        </p:nvGraphicFramePr>
        <p:xfrm>
          <a:off x="611560" y="1700808"/>
          <a:ext cx="7992888" cy="432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2208"/>
                <a:gridCol w="6120680"/>
              </a:tblGrid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ffectLst/>
                        </a:rPr>
                        <a:t>액터</a:t>
                      </a:r>
                      <a:r>
                        <a:rPr lang="ko-KR" altLang="en-US" dirty="0" smtClean="0">
                          <a:effectLst/>
                        </a:rPr>
                        <a:t> 명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/>
                        </a:rPr>
                        <a:t>설명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비회원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회원가입을 하지 않고 이용하는 사람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이용 가능한 기능이 제한적이다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회원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 후 이용하는 사람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로그인을</a:t>
                      </a:r>
                      <a:r>
                        <a:rPr lang="ko-KR" altLang="en-US" dirty="0" smtClean="0"/>
                        <a:t> 통해 회원 권한으로 제공되는 대부분의 </a:t>
                      </a:r>
                      <a:r>
                        <a:rPr lang="ko-KR" altLang="en-US" baseline="0" dirty="0" smtClean="0"/>
                        <a:t>기능들을 </a:t>
                      </a:r>
                      <a:r>
                        <a:rPr lang="ko-KR" altLang="en-US" dirty="0" smtClean="0"/>
                        <a:t>이용할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관리자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시스템을 관리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회원관리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재능 관리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서비스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등을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03</a:t>
            </a:r>
            <a:r>
              <a:rPr lang="en-US" altLang="ko-KR" sz="2000" dirty="0" smtClean="0"/>
              <a:t>_02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Usecase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명세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유스케이스</a:t>
            </a:r>
            <a:r>
              <a:rPr lang="ko-KR" altLang="en-US" sz="2000" dirty="0" smtClean="0"/>
              <a:t> 줄기</a:t>
            </a:r>
            <a:endParaRPr lang="ko-KR" altLang="en-US" sz="20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65723"/>
              </p:ext>
            </p:extLst>
          </p:nvPr>
        </p:nvGraphicFramePr>
        <p:xfrm>
          <a:off x="611560" y="1700808"/>
          <a:ext cx="7992888" cy="432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2208"/>
                <a:gridCol w="6120680"/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ffectLst/>
                        </a:rPr>
                        <a:t>유스케이스</a:t>
                      </a:r>
                      <a:r>
                        <a:rPr lang="ko-KR" altLang="en-US" dirty="0" smtClean="0">
                          <a:effectLst/>
                        </a:rPr>
                        <a:t> 명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/>
                        </a:rPr>
                        <a:t>설명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재능의 종류를 구분해놓은</a:t>
                      </a:r>
                      <a:r>
                        <a:rPr lang="ko-KR" altLang="en-US" baseline="0" dirty="0" smtClean="0"/>
                        <a:t> 카테고리에 해당한다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상위분류와 하위분류를 통해 재능의 종류를 결정한다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재능을 구분하는 큰 맥락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재능을 구분하는 작은 맥락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상위분류를 상세화한다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회원이 기부하고자</a:t>
                      </a:r>
                      <a:r>
                        <a:rPr lang="ko-KR" altLang="en-US" baseline="0" dirty="0" smtClean="0"/>
                        <a:t> 하는 재능을 등록하거나 도움이 필요한 재능을 요청할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03</a:t>
            </a:r>
            <a:r>
              <a:rPr lang="en-US" altLang="ko-KR" sz="2000" dirty="0" smtClean="0"/>
              <a:t>_03</a:t>
            </a:r>
            <a:r>
              <a:rPr lang="en-US" altLang="ko-KR" sz="2400" dirty="0" smtClean="0"/>
              <a:t>. </a:t>
            </a:r>
            <a:r>
              <a:rPr lang="en-US" altLang="ko-KR" sz="2400" dirty="0" err="1"/>
              <a:t>Usecase</a:t>
            </a:r>
            <a:r>
              <a:rPr lang="en-US" altLang="ko-KR" sz="2400" dirty="0"/>
              <a:t> </a:t>
            </a:r>
            <a:r>
              <a:rPr lang="ko-KR" altLang="en-US" sz="2400" dirty="0"/>
              <a:t>명세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유스케이스</a:t>
            </a:r>
            <a:r>
              <a:rPr lang="ko-KR" altLang="en-US" sz="2000" dirty="0" smtClean="0"/>
              <a:t> 가지</a:t>
            </a:r>
            <a:endParaRPr lang="ko-KR" altLang="en-US" sz="20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16687"/>
              </p:ext>
            </p:extLst>
          </p:nvPr>
        </p:nvGraphicFramePr>
        <p:xfrm>
          <a:off x="611560" y="1268760"/>
          <a:ext cx="7992888" cy="51463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2208"/>
                <a:gridCol w="6120680"/>
              </a:tblGrid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effectLst/>
                        </a:rPr>
                        <a:t>유스케이스</a:t>
                      </a:r>
                      <a:r>
                        <a:rPr lang="ko-KR" altLang="en-US" sz="1400" dirty="0" smtClean="0">
                          <a:effectLst/>
                        </a:rPr>
                        <a:t> 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상위분류조회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상위분류를 조회한다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회원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관리자 가능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상위분류등록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상위분류를 등록한다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상위분류수정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상위분류를 수정한다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상위분류삭제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상위분류를 삭제한다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상위분류검색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상위분류를 검색한다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하위분류조회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하위분류를 조회한다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회원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관리자 가능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하위분류등록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하위분류를 등록한다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하위분류수정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하위분류를 수정한다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하위분류삭제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하위분류를 삭제한다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하위분류검색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하위분류를 검색한다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</a:t>
                      </a:r>
                      <a:r>
                        <a:rPr lang="ko-KR" altLang="en-US" sz="1200" b="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조회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재능을 조회한다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상위분류조회</a:t>
                      </a:r>
                      <a:r>
                        <a:rPr lang="en-US" altLang="ko-KR" sz="1200" dirty="0" smtClean="0"/>
                        <a:t>·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하위분류 조회</a:t>
                      </a:r>
                      <a:r>
                        <a:rPr lang="en-US" altLang="ko-KR" sz="1200" dirty="0" smtClean="0"/>
                        <a:t>·</a:t>
                      </a:r>
                      <a:r>
                        <a:rPr lang="ko-KR" altLang="en-US" sz="1200" dirty="0" smtClean="0"/>
                        <a:t>검색과 연결됨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 등록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재능을 등록한다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 수정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재능을 수정한다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 삭제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재능을 삭제한다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관리자의 경우 불량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삭제 등을 위해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 검색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재능을 검색한다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가능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주문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도움이 필요한 재능을 주문한다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결제</a:t>
                      </a:r>
                      <a:endParaRPr lang="ko-KR" altLang="en-US" sz="12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주문하고자 하는 재능을 결제한다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807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나눔바른고딕</vt:lpstr>
      <vt:lpstr>맑은 고딕</vt:lpstr>
      <vt:lpstr>Office 테마</vt:lpstr>
      <vt:lpstr>“요구사항 분석 및 DB 설계”</vt:lpstr>
      <vt:lpstr>목차</vt:lpstr>
      <vt:lpstr>01. 사용자 요구분석</vt:lpstr>
      <vt:lpstr>02_01. Usecase Diagram_비회원</vt:lpstr>
      <vt:lpstr>02_02. Usecase Diagram_회원</vt:lpstr>
      <vt:lpstr>02_03. Usecase Diagram_관리자</vt:lpstr>
      <vt:lpstr>03_01. Usecase 명세_액터</vt:lpstr>
      <vt:lpstr>03_02. Usecase 명세_유스케이스 줄기</vt:lpstr>
      <vt:lpstr>03_03. Usecase 명세_유스케이스 가지</vt:lpstr>
      <vt:lpstr>03_04. Usecase 명세_상세 및 이벤트 플로우</vt:lpstr>
      <vt:lpstr>03_04. Usecase 명세_상세 및 이벤트 플로우</vt:lpstr>
      <vt:lpstr>04. DB 설계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37</cp:revision>
  <dcterms:created xsi:type="dcterms:W3CDTF">2014-10-16T14:39:46Z</dcterms:created>
  <dcterms:modified xsi:type="dcterms:W3CDTF">2016-07-01T16:56:17Z</dcterms:modified>
</cp:coreProperties>
</file>