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65" r:id="rId3"/>
    <p:sldId id="261" r:id="rId4"/>
    <p:sldId id="267" r:id="rId5"/>
    <p:sldId id="266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바른고딕" panose="020B0600000101010101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ibi1-03" initials="i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0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BA90B-E965-4E1D-8165-7B04D2574D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2A5C5-FC13-4525-BC50-9167A253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58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480FC-A9F8-44C3-9EDA-EFB567AA82F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D2F9D-BE67-48DC-8668-7F4E841AA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0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348881"/>
            <a:ext cx="5688632" cy="936103"/>
          </a:xfr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4293096"/>
            <a:ext cx="3632448" cy="112697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각 삼각형 8"/>
          <p:cNvSpPr/>
          <p:nvPr userDrawn="1"/>
        </p:nvSpPr>
        <p:spPr>
          <a:xfrm flipV="1">
            <a:off x="0" y="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 userDrawn="1"/>
        </p:nvSpPr>
        <p:spPr>
          <a:xfrm rot="10800000" flipV="1">
            <a:off x="6983760" y="469776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611560" y="3293451"/>
            <a:ext cx="4824536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547664" y="3365459"/>
            <a:ext cx="4824536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611560" y="191683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2000" spc="-1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 프로젝트  </a:t>
            </a:r>
            <a:r>
              <a:rPr lang="en-US" altLang="ko-KR" sz="2000" spc="-1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KIWI /</a:t>
            </a:r>
            <a:endParaRPr lang="ko-KR" altLang="en-US" sz="2000" spc="-15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 flipV="1">
            <a:off x="-18406" y="-18106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flipV="1">
            <a:off x="7190731" y="4887704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11560" y="1556792"/>
            <a:ext cx="4104456" cy="1143000"/>
          </a:xfrm>
        </p:spPr>
        <p:txBody>
          <a:bodyPr/>
          <a:lstStyle>
            <a:lvl1pPr algn="l">
              <a:defRPr sz="4400" b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3500" spc="-15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  <a:endParaRPr kumimoji="1" lang="ko-KR" altLang="en-US" sz="3500" spc="-15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각 삼각형 10"/>
          <p:cNvSpPr/>
          <p:nvPr userDrawn="1"/>
        </p:nvSpPr>
        <p:spPr>
          <a:xfrm flipV="1">
            <a:off x="0" y="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 rot="10800000" flipV="1">
            <a:off x="6983760" y="469776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034982" y="3789040"/>
            <a:ext cx="5904209" cy="503312"/>
          </a:xfrm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altLang="ko-KR" dirty="0" smtClean="0"/>
              <a:t>02.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0"/>
          <p:cNvSpPr>
            <a:spLocks noGrp="1"/>
          </p:cNvSpPr>
          <p:nvPr>
            <p:ph type="body" sz="quarter" idx="14" hasCustomPrompt="1"/>
          </p:nvPr>
        </p:nvSpPr>
        <p:spPr>
          <a:xfrm>
            <a:off x="1034982" y="3212976"/>
            <a:ext cx="5904209" cy="503312"/>
          </a:xfrm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altLang="ko-KR" dirty="0" smtClean="0"/>
              <a:t>01.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텍스트 개체 틀 20"/>
          <p:cNvSpPr>
            <a:spLocks noGrp="1"/>
          </p:cNvSpPr>
          <p:nvPr>
            <p:ph type="body" sz="quarter" idx="15" hasCustomPrompt="1"/>
          </p:nvPr>
        </p:nvSpPr>
        <p:spPr>
          <a:xfrm>
            <a:off x="1034982" y="4365104"/>
            <a:ext cx="5904209" cy="503312"/>
          </a:xfrm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altLang="ko-KR" dirty="0" smtClean="0"/>
              <a:t>03.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4" name="텍스트 개체 틀 20"/>
          <p:cNvSpPr>
            <a:spLocks noGrp="1"/>
          </p:cNvSpPr>
          <p:nvPr>
            <p:ph type="body" sz="quarter" idx="16" hasCustomPrompt="1"/>
          </p:nvPr>
        </p:nvSpPr>
        <p:spPr>
          <a:xfrm>
            <a:off x="1034982" y="4941912"/>
            <a:ext cx="5904209" cy="503312"/>
          </a:xfrm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altLang="ko-KR" dirty="0" smtClean="0"/>
              <a:t>04.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 flipV="1">
            <a:off x="-18406" y="-18106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flipV="1">
            <a:off x="7190731" y="4887704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V="1">
            <a:off x="0" y="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 flipV="1">
            <a:off x="6983760" y="469776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-18406" y="-18106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7190731" y="4887704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V="1">
            <a:off x="0" y="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10800000" flipV="1">
            <a:off x="6983760" y="4697760"/>
            <a:ext cx="2160240" cy="216024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V="1">
            <a:off x="-18406" y="-18106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V="1">
            <a:off x="7190731" y="4887704"/>
            <a:ext cx="1944216" cy="1988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497"/>
            <a:ext cx="9144000" cy="260503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260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1663824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4008" y="6597352"/>
            <a:ext cx="442392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5427-BD9A-49C3-A3EF-9D7C439744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“UI PROTOTYPING”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성규림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방송정보국제교육원</a:t>
            </a:r>
            <a:endParaRPr lang="en-US" altLang="ko-KR" dirty="0" smtClean="0"/>
          </a:p>
          <a:p>
            <a:r>
              <a:rPr lang="ko-KR" altLang="en-US" dirty="0" err="1" smtClean="0"/>
              <a:t>자바웹애플리케이션개발자과정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상위 분류 </a:t>
            </a:r>
            <a:r>
              <a:rPr lang="en-US" altLang="ko-KR" dirty="0" smtClean="0"/>
              <a:t>UI prototype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메인 화면 </a:t>
            </a:r>
            <a:r>
              <a:rPr lang="en-US" altLang="ko-KR" dirty="0" smtClean="0"/>
              <a:t>UI prototype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01. </a:t>
            </a:r>
            <a:r>
              <a:rPr lang="ko-KR" altLang="en-US" sz="2400" dirty="0" smtClean="0"/>
              <a:t>메인 화면 </a:t>
            </a:r>
            <a:r>
              <a:rPr lang="en-US" altLang="ko-KR" sz="2400" dirty="0" smtClean="0"/>
              <a:t>UI prototype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5780" r="58563" b="1620"/>
          <a:stretch/>
        </p:blipFill>
        <p:spPr bwMode="auto">
          <a:xfrm>
            <a:off x="4932040" y="323603"/>
            <a:ext cx="4139952" cy="622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96245"/>
              </p:ext>
            </p:extLst>
          </p:nvPr>
        </p:nvGraphicFramePr>
        <p:xfrm>
          <a:off x="611560" y="1484784"/>
          <a:ext cx="4032448" cy="48965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872207"/>
                <a:gridCol w="2160241"/>
              </a:tblGrid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헤더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로그인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회원가입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메인 이미지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문구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검색 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검색어</a:t>
                      </a:r>
                      <a:r>
                        <a:rPr lang="ko-KR" altLang="en-US" sz="1200" dirty="0" smtClean="0"/>
                        <a:t> 입력 창 및 검색 버튼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상위분류 아이콘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상위 분류 별 아이콘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베스트 서비스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서비스 </a:t>
                      </a:r>
                      <a:r>
                        <a:rPr lang="ko-KR" altLang="en-US" sz="1200" dirty="0" err="1" smtClean="0"/>
                        <a:t>썸네일</a:t>
                      </a:r>
                      <a:r>
                        <a:rPr lang="ko-KR" altLang="en-US" sz="1200" dirty="0" smtClean="0"/>
                        <a:t> 이미지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서비스 요약 설명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구매 후기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구매후기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작성자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별점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공지사항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 제목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작성일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전문가 랭킹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순위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전문가 이름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effectLst/>
                        </a:rPr>
                        <a:t>푸터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프로젝트 및 팀원 정보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이용약관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개인정보취급방침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8856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02. </a:t>
            </a:r>
            <a:r>
              <a:rPr lang="ko-KR" altLang="en-US" sz="2400" dirty="0" smtClean="0"/>
              <a:t>상위 분류 </a:t>
            </a:r>
            <a:r>
              <a:rPr lang="en-US" altLang="ko-KR" sz="2400" dirty="0" smtClean="0"/>
              <a:t>UI prototype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2924"/>
              </p:ext>
            </p:extLst>
          </p:nvPr>
        </p:nvGraphicFramePr>
        <p:xfrm>
          <a:off x="611560" y="1484784"/>
          <a:ext cx="4032448" cy="49245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872207"/>
                <a:gridCol w="2160241"/>
              </a:tblGrid>
              <a:tr h="70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헤더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 </a:t>
                      </a:r>
                      <a:r>
                        <a:rPr lang="ko-KR" altLang="en-US" sz="1200" dirty="0" err="1" smtClean="0"/>
                        <a:t>간략</a:t>
                      </a:r>
                      <a:r>
                        <a:rPr lang="ko-KR" altLang="en-US" sz="1200" dirty="0" smtClean="0"/>
                        <a:t> 정보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 이미지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상위분류명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하위분류배너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정렬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랭킹 순 정렬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접속 순 정렬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신규 등록 순 정렬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등록버튼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재능 검색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검색버튼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돋보기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카테고리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해당 상위 분류에 속한 하위 분류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서비스 테이블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서비스 </a:t>
                      </a:r>
                      <a:r>
                        <a:rPr lang="ko-KR" altLang="en-US" sz="1200" dirty="0" err="1" smtClean="0"/>
                        <a:t>썸네일</a:t>
                      </a:r>
                      <a:r>
                        <a:rPr lang="ko-KR" altLang="en-US" sz="1200" dirty="0" smtClean="0"/>
                        <a:t> 이미지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서비스 요약 설명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effectLst/>
                        </a:rPr>
                        <a:t>페이징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페이지 번호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effectLst/>
                        </a:rPr>
                        <a:t>푸터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프로젝트 및 팀원 정보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이용약관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개인정보취급방침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004049" y="297561"/>
            <a:ext cx="4094686" cy="6273047"/>
            <a:chOff x="5148064" y="260648"/>
            <a:chExt cx="4026454" cy="634894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45" t="5736" r="643" b="920"/>
            <a:stretch/>
          </p:blipFill>
          <p:spPr bwMode="auto">
            <a:xfrm>
              <a:off x="5148064" y="260648"/>
              <a:ext cx="4026454" cy="6348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7236296" y="242088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14940" y="3429000"/>
              <a:ext cx="576064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재능 검색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418844" y="2060848"/>
              <a:ext cx="576064" cy="180000"/>
            </a:xfrm>
            <a:prstGeom prst="roundRect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/>
                <a:t>재능등</a:t>
              </a:r>
              <a:r>
                <a:rPr lang="ko-KR" altLang="en-US" sz="700"/>
                <a:t>록</a:t>
              </a:r>
            </a:p>
          </p:txBody>
        </p:sp>
      </p:grp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427-BD9A-49C3-A3EF-9D7C4397440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176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나눔바른고딕</vt:lpstr>
      <vt:lpstr>Office 테마</vt:lpstr>
      <vt:lpstr>“UI PROTOTYPING”</vt:lpstr>
      <vt:lpstr>목차</vt:lpstr>
      <vt:lpstr>01. 메인 화면 UI prototype</vt:lpstr>
      <vt:lpstr>02. 상위 분류 UI prototype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KyurimSeong</cp:lastModifiedBy>
  <cp:revision>19</cp:revision>
  <dcterms:created xsi:type="dcterms:W3CDTF">2014-10-16T14:39:46Z</dcterms:created>
  <dcterms:modified xsi:type="dcterms:W3CDTF">2016-07-01T13:53:13Z</dcterms:modified>
</cp:coreProperties>
</file>