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262" r:id="rId2"/>
    <p:sldId id="287" r:id="rId3"/>
    <p:sldId id="298" r:id="rId4"/>
    <p:sldId id="305" r:id="rId5"/>
    <p:sldId id="306" r:id="rId6"/>
    <p:sldId id="302" r:id="rId7"/>
    <p:sldId id="285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바른고딕" panose="020B0600000101010101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601" autoAdjust="0"/>
  </p:normalViewPr>
  <p:slideViewPr>
    <p:cSldViewPr>
      <p:cViewPr>
        <p:scale>
          <a:sx n="75" d="100"/>
          <a:sy n="75" d="100"/>
        </p:scale>
        <p:origin x="-1406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354C-985F-48D7-B2BB-1B1A61EADE86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A0C64-249E-4EB0-B01A-2ED4EE4EA8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0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204864"/>
            <a:ext cx="4966320" cy="1010543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509120"/>
            <a:ext cx="4968552" cy="11296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8" name="직사각형 7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195736" y="1756083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 Team Project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KIWI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</a:t>
            </a:r>
            <a:endParaRPr lang="ko-KR" altLang="en-US" sz="1500" b="1" spc="-150" dirty="0">
              <a:solidFill>
                <a:schemeClr val="accent1"/>
              </a:solidFill>
              <a:latin typeface="+mj-lt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114092" y="4293096"/>
            <a:ext cx="291581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50328" y="560874"/>
            <a:ext cx="1961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5"/>
                </a:solidFill>
                <a:latin typeface="+mj-lt"/>
                <a:ea typeface="나눔바른고딕" pitchFamily="50" charset="-127"/>
              </a:rPr>
              <a:t>Contents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21" name="직사각형 20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cxnSp>
        <p:nvCxnSpPr>
          <p:cNvPr id="42" name="직선 연결선 41"/>
          <p:cNvCxnSpPr/>
          <p:nvPr userDrawn="1"/>
        </p:nvCxnSpPr>
        <p:spPr>
          <a:xfrm>
            <a:off x="3275856" y="3941588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2"/>
          <p:cNvSpPr>
            <a:spLocks noGrp="1"/>
          </p:cNvSpPr>
          <p:nvPr>
            <p:ph type="body" sz="quarter" idx="22" hasCustomPrompt="1"/>
          </p:nvPr>
        </p:nvSpPr>
        <p:spPr>
          <a:xfrm>
            <a:off x="3275856" y="3573016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4" name="텍스트 개체 틀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75856" y="3140968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3275856" y="3501008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1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2160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216024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69360"/>
            <a:ext cx="2133600" cy="216024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2" name="직사각형 11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0" name="직사각형 9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7544" y="6669360"/>
            <a:ext cx="2133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20544" y="6669360"/>
            <a:ext cx="187984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0392" y="6669360"/>
            <a:ext cx="58640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"/>
              </a:rPr>
              <a:t>“</a:t>
            </a:r>
            <a:r>
              <a:rPr lang="en-US" altLang="ko-KR" dirty="0" err="1" smtClean="0">
                <a:solidFill>
                  <a:schemeClr val="accent1"/>
                </a:solidFill>
                <a:latin typeface="나눔"/>
              </a:rPr>
              <a:t>KIWI</a:t>
            </a:r>
            <a:r>
              <a:rPr lang="en-US" altLang="ko-KR" dirty="0" err="1" smtClean="0">
                <a:latin typeface="나눔"/>
              </a:rPr>
              <a:t>_</a:t>
            </a:r>
            <a:r>
              <a:rPr lang="en-US" altLang="ko-KR" dirty="0" err="1" smtClean="0">
                <a:solidFill>
                  <a:schemeClr val="accent5"/>
                </a:solidFill>
                <a:latin typeface="나눔"/>
              </a:rPr>
              <a:t>Usecase</a:t>
            </a:r>
            <a:r>
              <a:rPr lang="en-US" altLang="ko-KR" dirty="0" smtClean="0">
                <a:solidFill>
                  <a:schemeClr val="accent5"/>
                </a:solidFill>
                <a:latin typeface="나눔"/>
              </a:rPr>
              <a:t> Diagram &amp; </a:t>
            </a:r>
            <a:r>
              <a:rPr lang="en-US" altLang="ko-KR" dirty="0" err="1" smtClean="0">
                <a:solidFill>
                  <a:schemeClr val="accent5"/>
                </a:solidFill>
                <a:latin typeface="나눔"/>
              </a:rPr>
              <a:t>DataBase</a:t>
            </a:r>
            <a:r>
              <a:rPr lang="en-US" altLang="ko-KR" dirty="0" smtClean="0">
                <a:solidFill>
                  <a:schemeClr val="accent5"/>
                </a:solidFill>
                <a:latin typeface="나눔"/>
              </a:rPr>
              <a:t> Modeling</a:t>
            </a:r>
            <a:r>
              <a:rPr lang="en-US" altLang="ko-KR" dirty="0" smtClean="0">
                <a:latin typeface="나눔"/>
              </a:rPr>
              <a:t>”</a:t>
            </a:r>
            <a:endParaRPr lang="ko-KR" altLang="en-US" dirty="0">
              <a:latin typeface="나눔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Team Member</a:t>
            </a:r>
          </a:p>
          <a:p>
            <a:r>
              <a:rPr lang="ko-KR" altLang="en-US" sz="1600" dirty="0" smtClean="0">
                <a:latin typeface="+mj-lt"/>
              </a:rPr>
              <a:t>김지훈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박수연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선지연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err="1" smtClean="0">
                <a:latin typeface="+mj-lt"/>
              </a:rPr>
              <a:t>성규림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정용욱</a:t>
            </a:r>
            <a:endParaRPr lang="ko-KR" alt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02. </a:t>
            </a:r>
            <a:r>
              <a:rPr lang="en-US" altLang="ko-KR" dirty="0" err="1" smtClean="0">
                <a:latin typeface="+mj-lt"/>
              </a:rPr>
              <a:t>DataBase</a:t>
            </a:r>
            <a:r>
              <a:rPr lang="en-US" altLang="ko-KR" dirty="0" smtClean="0">
                <a:latin typeface="+mj-lt"/>
              </a:rPr>
              <a:t> Modeling</a:t>
            </a:r>
            <a:endParaRPr lang="ko-KR" altLang="en-US" dirty="0">
              <a:latin typeface="+mj-lt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01. </a:t>
            </a:r>
            <a:r>
              <a:rPr lang="en-US" altLang="ko-KR" dirty="0" err="1" smtClean="0">
                <a:latin typeface="+mj-lt"/>
              </a:rPr>
              <a:t>Usecase</a:t>
            </a:r>
            <a:r>
              <a:rPr lang="en-US" altLang="ko-KR" dirty="0" smtClean="0">
                <a:latin typeface="+mj-lt"/>
              </a:rPr>
              <a:t> Diagram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비회원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5148880" descr="EMB00001f1889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8" y="1660068"/>
            <a:ext cx="7060803" cy="492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회원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6498904" descr="EMB00001f1889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2" y="1594912"/>
            <a:ext cx="7956376" cy="48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관리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자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25149120" descr="EMB00001f1889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1" y="1608480"/>
            <a:ext cx="7955458" cy="49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66393" cy="54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5"/>
                </a:solidFill>
              </a:rPr>
              <a:t>.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77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맑은 고딕</vt:lpstr>
      <vt:lpstr>나눔</vt:lpstr>
      <vt:lpstr>맑은</vt:lpstr>
      <vt:lpstr>나눔바른고딕</vt:lpstr>
      <vt:lpstr>Office 테마</vt:lpstr>
      <vt:lpstr>“KIWI_Usecase Diagram &amp; DataBase Modeling”</vt:lpstr>
      <vt:lpstr>PowerPoint 프레젠테이션</vt:lpstr>
      <vt:lpstr>1. Usecase Diagram</vt:lpstr>
      <vt:lpstr>1. Usecase Diagram</vt:lpstr>
      <vt:lpstr>1. Usecase Diagram</vt:lpstr>
      <vt:lpstr>2. DataBase Modeling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KyurimSeong</cp:lastModifiedBy>
  <cp:revision>22</cp:revision>
  <dcterms:created xsi:type="dcterms:W3CDTF">2014-10-27T19:12:53Z</dcterms:created>
  <dcterms:modified xsi:type="dcterms:W3CDTF">2016-07-01T17:24:31Z</dcterms:modified>
</cp:coreProperties>
</file>