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sldIdLst>
    <p:sldId id="262" r:id="rId2"/>
    <p:sldId id="287" r:id="rId3"/>
    <p:sldId id="263" r:id="rId4"/>
    <p:sldId id="283" r:id="rId5"/>
    <p:sldId id="286" r:id="rId6"/>
    <p:sldId id="266" r:id="rId7"/>
    <p:sldId id="270" r:id="rId8"/>
    <p:sldId id="272" r:id="rId9"/>
    <p:sldId id="274" r:id="rId10"/>
    <p:sldId id="269" r:id="rId11"/>
    <p:sldId id="268" r:id="rId12"/>
    <p:sldId id="277" r:id="rId13"/>
    <p:sldId id="282" r:id="rId14"/>
    <p:sldId id="285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3" autoAdjust="0"/>
    <p:restoredTop sz="94658" autoAdjust="0"/>
  </p:normalViewPr>
  <p:slideViewPr>
    <p:cSldViewPr>
      <p:cViewPr varScale="1">
        <p:scale>
          <a:sx n="79" d="100"/>
          <a:sy n="79" d="100"/>
        </p:scale>
        <p:origin x="-128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354C-985F-48D7-B2BB-1B1A61EADE86}" type="datetimeFigureOut">
              <a:rPr lang="ko-KR" altLang="en-US" smtClean="0"/>
              <a:pPr/>
              <a:t>2016-07-02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A0C64-249E-4EB0-B01A-2ED4EE4EA8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0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A0C64-249E-4EB0-B01A-2ED4EE4EA8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4966320" cy="1010543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509120"/>
            <a:ext cx="4968552" cy="11296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8" name="직사각형 7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195736" y="1756083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 Team Project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KIWI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</a:t>
            </a:r>
            <a:endParaRPr lang="ko-KR" altLang="en-US" sz="1500" b="1" spc="-150" dirty="0">
              <a:solidFill>
                <a:schemeClr val="accent1"/>
              </a:solidFill>
              <a:latin typeface="+mj-lt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114092" y="4293096"/>
            <a:ext cx="291581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276256" y="580526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450328" y="560874"/>
            <a:ext cx="1961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5"/>
                </a:solidFill>
                <a:latin typeface="+mj-lt"/>
                <a:ea typeface="나눔바른고딕" pitchFamily="50" charset="-127"/>
              </a:rPr>
              <a:t>Contents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21" name="직사각형 20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76256" y="543669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3275856" y="538174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75856" y="5013176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275856" y="4949700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5856" y="4581128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3275856" y="4517652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5856" y="4149080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3275856" y="408560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75856" y="371703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3276256" y="364502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12"/>
          <p:cNvSpPr>
            <a:spLocks noGrp="1"/>
          </p:cNvSpPr>
          <p:nvPr>
            <p:ph type="body" sz="quarter" idx="18" hasCustomPrompt="1"/>
          </p:nvPr>
        </p:nvSpPr>
        <p:spPr>
          <a:xfrm>
            <a:off x="3276256" y="327645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3275856" y="322150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12"/>
          <p:cNvSpPr>
            <a:spLocks noGrp="1"/>
          </p:cNvSpPr>
          <p:nvPr>
            <p:ph type="body" sz="quarter" idx="19" hasCustomPrompt="1"/>
          </p:nvPr>
        </p:nvSpPr>
        <p:spPr>
          <a:xfrm>
            <a:off x="3275856" y="2852936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3275856" y="2789460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12"/>
          <p:cNvSpPr>
            <a:spLocks noGrp="1"/>
          </p:cNvSpPr>
          <p:nvPr>
            <p:ph type="body" sz="quarter" idx="20" hasCustomPrompt="1"/>
          </p:nvPr>
        </p:nvSpPr>
        <p:spPr>
          <a:xfrm>
            <a:off x="3275856" y="2420888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0" name="직선 연결선 39"/>
          <p:cNvCxnSpPr/>
          <p:nvPr userDrawn="1"/>
        </p:nvCxnSpPr>
        <p:spPr>
          <a:xfrm>
            <a:off x="3275856" y="2357412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12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56" y="1988840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3275856" y="192536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2"/>
          <p:cNvSpPr>
            <a:spLocks noGrp="1"/>
          </p:cNvSpPr>
          <p:nvPr>
            <p:ph type="body" sz="quarter" idx="22" hasCustomPrompt="1"/>
          </p:nvPr>
        </p:nvSpPr>
        <p:spPr>
          <a:xfrm>
            <a:off x="3275856" y="155679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4" name="텍스트 개체 틀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75856" y="1124744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3275856" y="148478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2160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216024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216024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2" name="직사각형 11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0" name="직사각형 9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7544" y="6669360"/>
            <a:ext cx="2133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20544" y="6669360"/>
            <a:ext cx="187984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669360"/>
            <a:ext cx="58640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"/>
              </a:rPr>
              <a:t>“</a:t>
            </a:r>
            <a:r>
              <a:rPr lang="en-US" altLang="ko-KR" dirty="0" smtClean="0">
                <a:solidFill>
                  <a:schemeClr val="accent1"/>
                </a:solidFill>
                <a:latin typeface="나눔"/>
              </a:rPr>
              <a:t>KIWI</a:t>
            </a:r>
            <a:r>
              <a:rPr lang="en-US" altLang="ko-KR" dirty="0" smtClean="0">
                <a:latin typeface="나눔"/>
              </a:rPr>
              <a:t>_</a:t>
            </a:r>
            <a:r>
              <a:rPr lang="en-US" altLang="ko-KR" dirty="0" smtClean="0">
                <a:solidFill>
                  <a:schemeClr val="accent5"/>
                </a:solidFill>
                <a:latin typeface="나눔"/>
              </a:rPr>
              <a:t>UI </a:t>
            </a:r>
            <a:r>
              <a:rPr lang="ko-KR" altLang="en-US" dirty="0" err="1" smtClean="0">
                <a:solidFill>
                  <a:schemeClr val="accent5"/>
                </a:solidFill>
                <a:latin typeface="나눔"/>
              </a:rPr>
              <a:t>프로토타이핑</a:t>
            </a:r>
            <a:r>
              <a:rPr lang="en-US" altLang="ko-KR" dirty="0" smtClean="0">
                <a:latin typeface="나눔"/>
              </a:rPr>
              <a:t>”</a:t>
            </a:r>
            <a:endParaRPr lang="ko-KR" altLang="en-US" dirty="0">
              <a:latin typeface="나눔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7724" y="4509120"/>
            <a:ext cx="4968552" cy="1129680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Team Member</a:t>
            </a:r>
          </a:p>
          <a:p>
            <a:r>
              <a:rPr lang="ko-KR" altLang="en-US" sz="1600" dirty="0" smtClean="0">
                <a:latin typeface="+mj-lt"/>
              </a:rPr>
              <a:t>김지훈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박수연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선지연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err="1" smtClean="0">
                <a:latin typeface="+mj-lt"/>
              </a:rPr>
              <a:t>성규림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정용욱</a:t>
            </a:r>
            <a:endParaRPr lang="ko-KR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고객센터</a:t>
            </a:r>
            <a:r>
              <a:rPr lang="en-US" altLang="ko-KR" dirty="0"/>
              <a:t>_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 질문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정용욱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박수연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KyurimSeong\Documents\카카오톡 받은 파일\KakaoTalk_20160628_1811306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0988"/>
            <a:ext cx="4491266" cy="4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76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t="7433" r="19514" b="2098"/>
          <a:stretch/>
        </p:blipFill>
        <p:spPr bwMode="auto">
          <a:xfrm>
            <a:off x="4814794" y="1660988"/>
            <a:ext cx="4052417" cy="4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/>
              <a:t>고객센터</a:t>
            </a:r>
            <a:r>
              <a:rPr lang="en-US" altLang="ko-KR" dirty="0" smtClean="0"/>
              <a:t>_FAQ(</a:t>
            </a:r>
            <a:r>
              <a:rPr lang="ko-KR" altLang="en-US" dirty="0" smtClean="0"/>
              <a:t>정용욱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KyurimSeong\Documents\카카오톡 받은 파일\KakaoTalk_20160628_1811269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566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주문하기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선지</a:t>
            </a:r>
            <a:r>
              <a:rPr lang="ko-KR" altLang="en-US" dirty="0"/>
              <a:t>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KyurimSeong\Documents\카카오톡 받은 파일\KakaoTalk_20160629_1358570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5"/>
          <a:stretch/>
        </p:blipFill>
        <p:spPr bwMode="auto">
          <a:xfrm>
            <a:off x="494152" y="1421829"/>
            <a:ext cx="818230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김지훈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C:\Users\KyurimSeong\Documents\카카오톡 받은 파일\KakaoTalk_20160628_1528138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" y="1812018"/>
            <a:ext cx="8568952" cy="40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5"/>
                </a:solidFill>
              </a:rPr>
              <a:t>.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_FAQ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_Q&amp;A </a:t>
            </a:r>
            <a:r>
              <a:rPr lang="ko-KR" altLang="en-US" dirty="0" smtClean="0"/>
              <a:t>질문 등록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및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목록조회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상세조회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도와주세</a:t>
            </a:r>
            <a:r>
              <a:rPr lang="ko-KR" altLang="en-US" dirty="0"/>
              <a:t>요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재능 등록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재능 목록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재능 상세 조회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성규림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5780" r="58563" b="1620"/>
          <a:stretch/>
        </p:blipFill>
        <p:spPr bwMode="auto">
          <a:xfrm>
            <a:off x="4721934" y="63874"/>
            <a:ext cx="4357694" cy="655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김지훈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 descr="C:\Users\KyurimSeong\Documents\카카오톡 받은 파일\KakaoTalk_20160628_1528141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4062866" cy="55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8_1528145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02" y="3520717"/>
            <a:ext cx="430981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61833" y="1100120"/>
            <a:ext cx="3616317" cy="5470708"/>
            <a:chOff x="5148064" y="260648"/>
            <a:chExt cx="4026454" cy="63489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5" t="5736" r="643" b="920"/>
            <a:stretch/>
          </p:blipFill>
          <p:spPr bwMode="auto">
            <a:xfrm>
              <a:off x="5148064" y="260648"/>
              <a:ext cx="4026454" cy="6348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236296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14940" y="3429000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재능 검색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418844" y="2060848"/>
              <a:ext cx="576064" cy="180000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재능등</a:t>
              </a:r>
              <a:r>
                <a:rPr lang="ko-KR" altLang="en-US" sz="700" dirty="0"/>
                <a:t>록</a:t>
              </a:r>
            </a:p>
          </p:txBody>
        </p:sp>
      </p:grp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6207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재능 목록 조회</a:t>
            </a:r>
            <a:r>
              <a:rPr lang="en-US" altLang="ko-KR" dirty="0"/>
              <a:t>(</a:t>
            </a:r>
            <a:r>
              <a:rPr lang="ko-KR" altLang="en-US" dirty="0" err="1"/>
              <a:t>성규림</a:t>
            </a:r>
            <a:r>
              <a:rPr lang="en-US" altLang="ko-KR" dirty="0"/>
              <a:t>), </a:t>
            </a:r>
            <a:r>
              <a:rPr lang="ko-KR" altLang="en-US" dirty="0"/>
              <a:t>재능 상세 조회</a:t>
            </a:r>
            <a:r>
              <a:rPr lang="en-US" altLang="ko-KR" dirty="0"/>
              <a:t>(</a:t>
            </a:r>
            <a:r>
              <a:rPr lang="ko-KR" altLang="en-US" dirty="0"/>
              <a:t>선지연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" name="Picture 2" descr="C:\Users\KyurimSeong\Documents\카카오톡 받은 파일\KakaoTalk_20160629_1358529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11109" b="6537"/>
          <a:stretch/>
        </p:blipFill>
        <p:spPr bwMode="auto">
          <a:xfrm>
            <a:off x="4294174" y="1100120"/>
            <a:ext cx="4454290" cy="54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재능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선지연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KyurimSeong\Documents\카카오톡 받은 파일\KakaoTalk_20160628_1606330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0" y="1068107"/>
            <a:ext cx="7488832" cy="543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도와주세요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정용욱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KyurimSeong\Documents\카카오톡 받은 파일\KakaoTalk_20160628_185407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1" y="1988840"/>
            <a:ext cx="830157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620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목록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박수연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 descr="C:\Users\KyurimSeong\Documents\카카오톡 받은 파일\KakaoTalk_20160629_1101478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4" t="7042" r="19085" b="1851"/>
          <a:stretch/>
        </p:blipFill>
        <p:spPr bwMode="auto">
          <a:xfrm>
            <a:off x="314475" y="1576042"/>
            <a:ext cx="4236505" cy="462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850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9" t="7463" r="19357" b="2079"/>
          <a:stretch/>
        </p:blipFill>
        <p:spPr bwMode="auto">
          <a:xfrm>
            <a:off x="4566569" y="1594148"/>
            <a:ext cx="4206834" cy="460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박수연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KyurimSeong\Documents\카카오톡 받은 파일\KakaoTalk_20160629_11014827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7325" r="19162" b="1881"/>
          <a:stretch/>
        </p:blipFill>
        <p:spPr bwMode="auto">
          <a:xfrm>
            <a:off x="4564025" y="1600889"/>
            <a:ext cx="4235753" cy="46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80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3" t="7363" r="19099" b="1650"/>
          <a:stretch/>
        </p:blipFill>
        <p:spPr bwMode="auto">
          <a:xfrm>
            <a:off x="332581" y="1597060"/>
            <a:ext cx="4231444" cy="46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246</Words>
  <Application>Microsoft Office PowerPoint</Application>
  <PresentationFormat>화면 슬라이드 쇼(4:3)</PresentationFormat>
  <Paragraphs>51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나눔바른고딕</vt:lpstr>
      <vt:lpstr>나눔</vt:lpstr>
      <vt:lpstr>맑은 고딕</vt:lpstr>
      <vt:lpstr>맑은</vt:lpstr>
      <vt:lpstr>Office 테마</vt:lpstr>
      <vt:lpstr>“KIWI_UI 프로토타이핑”</vt:lpstr>
      <vt:lpstr>PowerPoint 프레젠테이션</vt:lpstr>
      <vt:lpstr>01. 메인 화면(성규림)</vt:lpstr>
      <vt:lpstr>02. 회원가입, 로그인(김지훈)</vt:lpstr>
      <vt:lpstr>03. 재능 목록 조회(성규림), 재능 상세 조회(선지연)</vt:lpstr>
      <vt:lpstr>04. 재능 등록(선지연)</vt:lpstr>
      <vt:lpstr>05. 도와주세요(정용욱)</vt:lpstr>
      <vt:lpstr>06. 고객센터_공지사항 목록 조회, 상세조회(박수연)</vt:lpstr>
      <vt:lpstr>07. 고객센터_공지사항 등록, 수정 및 삭제(박수연)</vt:lpstr>
      <vt:lpstr>08. 고객센터_ Q&amp;A 질문 등록(정용욱, 박수연)</vt:lpstr>
      <vt:lpstr>09. 고객센터_FAQ(정용욱)</vt:lpstr>
      <vt:lpstr>10. 주문하기(선지연)</vt:lpstr>
      <vt:lpstr>11. 사이트맵(김지훈)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KyurimSeong</cp:lastModifiedBy>
  <cp:revision>15</cp:revision>
  <dcterms:created xsi:type="dcterms:W3CDTF">2014-10-27T19:12:53Z</dcterms:created>
  <dcterms:modified xsi:type="dcterms:W3CDTF">2016-07-01T18:19:05Z</dcterms:modified>
</cp:coreProperties>
</file>