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1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45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4479722-5C82-47FB-9066-EAD59167D36F}" type="datetimeFigureOut">
              <a:rPr lang="ko-KR" altLang="en-US" smtClean="0"/>
              <a:t>2016-07-02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DEC3D00-B5BC-4445-B167-E11E8613C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9722-5C82-47FB-9066-EAD59167D36F}" type="datetimeFigureOut">
              <a:rPr lang="ko-KR" altLang="en-US" smtClean="0"/>
              <a:t>2016-07-02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D00-B5BC-4445-B167-E11E8613C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9722-5C82-47FB-9066-EAD59167D36F}" type="datetimeFigureOut">
              <a:rPr lang="ko-KR" altLang="en-US" smtClean="0"/>
              <a:t>2016-07-02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D00-B5BC-4445-B167-E11E8613C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9722-5C82-47FB-9066-EAD59167D36F}" type="datetimeFigureOut">
              <a:rPr lang="ko-KR" altLang="en-US" smtClean="0"/>
              <a:t>2016-07-02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D00-B5BC-4445-B167-E11E8613C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9722-5C82-47FB-9066-EAD59167D36F}" type="datetimeFigureOut">
              <a:rPr lang="ko-KR" altLang="en-US" smtClean="0"/>
              <a:t>2016-07-02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D00-B5BC-4445-B167-E11E8613C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9722-5C82-47FB-9066-EAD59167D36F}" type="datetimeFigureOut">
              <a:rPr lang="ko-KR" altLang="en-US" smtClean="0"/>
              <a:t>2016-07-02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D00-B5BC-4445-B167-E11E8613C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479722-5C82-47FB-9066-EAD59167D36F}" type="datetimeFigureOut">
              <a:rPr lang="ko-KR" altLang="en-US" smtClean="0"/>
              <a:t>2016-07-02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DEC3D00-B5BC-4445-B167-E11E8613C4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4479722-5C82-47FB-9066-EAD59167D36F}" type="datetimeFigureOut">
              <a:rPr lang="ko-KR" altLang="en-US" smtClean="0"/>
              <a:t>2016-07-02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DEC3D00-B5BC-4445-B167-E11E8613C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9722-5C82-47FB-9066-EAD59167D36F}" type="datetimeFigureOut">
              <a:rPr lang="ko-KR" altLang="en-US" smtClean="0"/>
              <a:t>2016-07-02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D00-B5BC-4445-B167-E11E8613C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9722-5C82-47FB-9066-EAD59167D36F}" type="datetimeFigureOut">
              <a:rPr lang="ko-KR" altLang="en-US" smtClean="0"/>
              <a:t>2016-07-02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D00-B5BC-4445-B167-E11E8613C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9722-5C82-47FB-9066-EAD59167D36F}" type="datetimeFigureOut">
              <a:rPr lang="ko-KR" altLang="en-US" smtClean="0"/>
              <a:t>2016-07-02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D00-B5BC-4445-B167-E11E8613C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4479722-5C82-47FB-9066-EAD59167D36F}" type="datetimeFigureOut">
              <a:rPr lang="ko-KR" altLang="en-US" smtClean="0"/>
              <a:t>2016-07-02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DEC3D00-B5BC-4445-B167-E11E8613C4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KIWI – UI </a:t>
            </a:r>
            <a:r>
              <a:rPr lang="ko-KR" altLang="en-US" dirty="0" err="1" smtClean="0"/>
              <a:t>프로토타이핑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조 </a:t>
            </a:r>
            <a:endParaRPr lang="en-US" altLang="ko-KR" dirty="0" smtClean="0"/>
          </a:p>
          <a:p>
            <a:r>
              <a:rPr lang="ko-KR" altLang="en-US" dirty="0" smtClean="0"/>
              <a:t>선지연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88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4474840" cy="701824"/>
          </a:xfrm>
        </p:spPr>
        <p:txBody>
          <a:bodyPr/>
          <a:lstStyle/>
          <a:p>
            <a:r>
              <a:rPr lang="ko-KR" altLang="en-US" dirty="0" smtClean="0"/>
              <a:t>재능 상세 조회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313" y="1124744"/>
            <a:ext cx="4557396" cy="5449094"/>
          </a:xfrm>
        </p:spPr>
      </p:pic>
    </p:spTree>
    <p:extLst>
      <p:ext uri="{BB962C8B-B14F-4D97-AF65-F5344CB8AC3E}">
        <p14:creationId xmlns:p14="http://schemas.microsoft.com/office/powerpoint/2010/main" val="229317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4474840" cy="701824"/>
          </a:xfrm>
        </p:spPr>
        <p:txBody>
          <a:bodyPr/>
          <a:lstStyle/>
          <a:p>
            <a:r>
              <a:rPr lang="ko-KR" altLang="en-US" dirty="0" smtClean="0"/>
              <a:t>재능 등록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7412392" cy="5377086"/>
          </a:xfrm>
        </p:spPr>
      </p:pic>
    </p:spTree>
    <p:extLst>
      <p:ext uri="{BB962C8B-B14F-4D97-AF65-F5344CB8AC3E}">
        <p14:creationId xmlns:p14="http://schemas.microsoft.com/office/powerpoint/2010/main" val="118782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4474840" cy="701824"/>
          </a:xfrm>
        </p:spPr>
        <p:txBody>
          <a:bodyPr/>
          <a:lstStyle/>
          <a:p>
            <a:r>
              <a:rPr lang="ko-KR" altLang="en-US" dirty="0" smtClean="0"/>
              <a:t>재능 주문하기 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4744"/>
            <a:ext cx="7015336" cy="5089054"/>
          </a:xfrm>
        </p:spPr>
      </p:pic>
    </p:spTree>
    <p:extLst>
      <p:ext uri="{BB962C8B-B14F-4D97-AF65-F5344CB8AC3E}">
        <p14:creationId xmlns:p14="http://schemas.microsoft.com/office/powerpoint/2010/main" val="1187826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</TotalTime>
  <Words>14</Words>
  <Application>Microsoft Office PowerPoint</Application>
  <PresentationFormat>화면 슬라이드 쇼(4:3)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도시</vt:lpstr>
      <vt:lpstr>KIWI – UI 프로토타이핑</vt:lpstr>
      <vt:lpstr>재능 상세 조회 </vt:lpstr>
      <vt:lpstr>재능 등록</vt:lpstr>
      <vt:lpstr>재능 주문하기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KIWI – UI 프로토타이핑</dc:title>
  <dc:creator>sun</dc:creator>
  <cp:lastModifiedBy>sun</cp:lastModifiedBy>
  <cp:revision>1</cp:revision>
  <dcterms:created xsi:type="dcterms:W3CDTF">2016-07-02T03:49:41Z</dcterms:created>
  <dcterms:modified xsi:type="dcterms:W3CDTF">2016-07-02T03:56:35Z</dcterms:modified>
</cp:coreProperties>
</file>