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8314-5E6A-691F-6A04-CCB3FBD6E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BB0D9-0467-DB14-D3E3-4D66AD13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990F-7A56-8E4E-12EA-5774E077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51EE-EBFD-DEA9-EC17-1A03EFB5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4A89-01B2-1B46-D2A7-BECACCB6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B256-FFAB-2F51-A891-54B5611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72C5-DCCA-5032-1629-CFF624DFD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C871-047C-C0FC-A518-240D2A27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D8C9-69CE-8756-636A-E67C50FC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E336-CCF3-0E7A-5B49-8B5C7F6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2B0D3-E9F1-95C6-B31A-CE80EDBBD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62429-640E-EBD6-CC6C-B0F28600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0835-6ED5-8F2C-F348-CE0F58D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1306-D9EF-1341-E45E-B1F70751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6FF3-2933-1927-593F-71218355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86EB-64C0-446E-84EC-C6D9338A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E377-DDB0-1D1F-9787-B5E6E86D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1EB7-BB88-EE32-2ED3-F6490283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39DD-8A91-DE78-A04F-5CFAEBAD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21F9-E214-EE1A-A94A-02F3CCDB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F035-1F37-FF4E-FF9B-4C948F33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BD9E-47C1-26CB-D63C-6F05820B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3527-C058-FAF3-3A32-748BE8E6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3AAB-035F-7CAE-0D64-935D7FE2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556E-9D03-5710-5EBF-AB6D79C2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541F-AD1A-5E6A-819E-C6573031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EA66-F9B9-41F9-8151-466DB0E09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2E01F-F39A-142D-E2BF-7C481419C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AA86-9BDA-57BE-C5D5-B717A27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D8D61-A9C7-5F58-4B58-09991048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7C4CC-2CAB-6384-1405-B103191F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961D-4300-843E-8DB9-A13408A7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52F9-A969-362C-5713-79D6AF49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8B824-077E-7D30-A623-69AADD56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7B884-9924-4696-0173-505B8547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C8DEF-402E-6216-062F-49C413243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23AB2-086A-29C6-FF1A-D9C34FD9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0F13D-7803-2EDD-7B67-DC33094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F597C-81A7-1EF1-8A1F-DF338DA4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B4F1-E547-2FBE-3278-93C2E10E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2E38E-0766-5F5A-B2D8-571154E8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874EB-6C27-3599-D9D9-0C9651B2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4205F-6C5D-7E31-84C5-966AA16B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4B121-2DCA-5E80-FF83-85DF1F11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33ED8-744C-BE6D-4895-607AC709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0236-B134-2B3E-BF3B-9A794C68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160E-9541-7482-7E54-E339AF59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5E82-764E-4653-93CA-439C0089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B901-607B-1754-CA2D-13AE1AE0F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E2DBC-C4AE-DC01-37C8-8DE9061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B06F3-AF41-4BB9-3F0F-070A7D33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BB80-9E57-F100-C7B7-63505333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C668-4223-3C16-2534-35F3B030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8F70C-FBCD-08FE-F707-136DC4390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04E13-8469-EDD9-36EE-4B859F02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EFE4-5D82-3855-6DDF-28F5DF24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6085-6485-C43F-B599-E4259F12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2D3F0-AD57-3260-90E0-4BF330D2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4CD91-B385-7895-BDF6-1C8B4865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7DF8-5C5F-DF65-A7A0-877CE014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C02F-EC57-5F77-E024-85FE3E969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A985-8FF3-4351-AD5E-F001CB5363D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0D9A-85DA-1BAD-F5F6-8DC124AA1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219C-5DA0-D09C-CE8D-2062B4385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E63F-0ABC-48D7-9C27-34E1452F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D49C-2118-A617-1778-5B02707B9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Minicourse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661C-A72A-2790-75E9-8D544ECCC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(Slightly) More Advanced Topics</a:t>
            </a:r>
          </a:p>
          <a:p>
            <a:r>
              <a:rPr lang="en-US" dirty="0"/>
              <a:t>(</a:t>
            </a:r>
            <a:r>
              <a:rPr lang="en-US" dirty="0" err="1"/>
              <a:t>Conda</a:t>
            </a:r>
            <a:r>
              <a:rPr lang="en-US"/>
              <a:t>, python, R-Shiny)</a:t>
            </a:r>
          </a:p>
        </p:txBody>
      </p:sp>
    </p:spTree>
    <p:extLst>
      <p:ext uri="{BB962C8B-B14F-4D97-AF65-F5344CB8AC3E}">
        <p14:creationId xmlns:p14="http://schemas.microsoft.com/office/powerpoint/2010/main" val="3679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RNAseq Minicourse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Minicourse</dc:title>
  <dc:creator>Michael Clear</dc:creator>
  <cp:lastModifiedBy>Michael Clear</cp:lastModifiedBy>
  <cp:revision>1</cp:revision>
  <dcterms:created xsi:type="dcterms:W3CDTF">2022-08-31T13:15:30Z</dcterms:created>
  <dcterms:modified xsi:type="dcterms:W3CDTF">2022-08-31T13:16:55Z</dcterms:modified>
</cp:coreProperties>
</file>