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0" r:id="rId8"/>
    <p:sldId id="265" r:id="rId9"/>
    <p:sldId id="268" r:id="rId10"/>
    <p:sldId id="267" r:id="rId11"/>
    <p:sldId id="269" r:id="rId12"/>
    <p:sldId id="266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FA55D-C3F3-4494-93B4-B4C39F543021}" v="15" dt="2022-08-31T13:13:1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lear" userId="4937e60f41873431" providerId="LiveId" clId="{33EFA55D-C3F3-4494-93B4-B4C39F543021}"/>
    <pc:docChg chg="undo custSel addSld delSld modSld">
      <pc:chgData name="Michael Clear" userId="4937e60f41873431" providerId="LiveId" clId="{33EFA55D-C3F3-4494-93B4-B4C39F543021}" dt="2022-08-31T13:13:31.858" v="491" actId="20577"/>
      <pc:docMkLst>
        <pc:docMk/>
      </pc:docMkLst>
      <pc:sldChg chg="modSp new mod">
        <pc:chgData name="Michael Clear" userId="4937e60f41873431" providerId="LiveId" clId="{33EFA55D-C3F3-4494-93B4-B4C39F543021}" dt="2022-08-31T12:58:20.192" v="18" actId="20577"/>
        <pc:sldMkLst>
          <pc:docMk/>
          <pc:sldMk cId="4084040892" sldId="257"/>
        </pc:sldMkLst>
        <pc:spChg chg="mod">
          <ac:chgData name="Michael Clear" userId="4937e60f41873431" providerId="LiveId" clId="{33EFA55D-C3F3-4494-93B4-B4C39F543021}" dt="2022-08-31T12:58:20.192" v="18" actId="20577"/>
          <ac:spMkLst>
            <pc:docMk/>
            <pc:sldMk cId="4084040892" sldId="257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2:58:29.133" v="28" actId="20577"/>
        <pc:sldMkLst>
          <pc:docMk/>
          <pc:sldMk cId="1704621666" sldId="258"/>
        </pc:sldMkLst>
        <pc:spChg chg="mod">
          <ac:chgData name="Michael Clear" userId="4937e60f41873431" providerId="LiveId" clId="{33EFA55D-C3F3-4494-93B4-B4C39F543021}" dt="2022-08-31T12:58:29.133" v="28" actId="20577"/>
          <ac:spMkLst>
            <pc:docMk/>
            <pc:sldMk cId="1704621666" sldId="258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01:50.032" v="191" actId="20577"/>
        <pc:sldMkLst>
          <pc:docMk/>
          <pc:sldMk cId="1157496143" sldId="259"/>
        </pc:sldMkLst>
        <pc:spChg chg="mod">
          <ac:chgData name="Michael Clear" userId="4937e60f41873431" providerId="LiveId" clId="{33EFA55D-C3F3-4494-93B4-B4C39F543021}" dt="2022-08-31T13:01:50.032" v="191" actId="20577"/>
          <ac:spMkLst>
            <pc:docMk/>
            <pc:sldMk cId="1157496143" sldId="259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2:59:26.229" v="107" actId="20577"/>
        <pc:sldMkLst>
          <pc:docMk/>
          <pc:sldMk cId="1734964777" sldId="260"/>
        </pc:sldMkLst>
        <pc:spChg chg="mod">
          <ac:chgData name="Michael Clear" userId="4937e60f41873431" providerId="LiveId" clId="{33EFA55D-C3F3-4494-93B4-B4C39F543021}" dt="2022-08-31T12:59:26.229" v="107" actId="20577"/>
          <ac:spMkLst>
            <pc:docMk/>
            <pc:sldMk cId="1734964777" sldId="260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2:59:35.005" v="126" actId="20577"/>
        <pc:sldMkLst>
          <pc:docMk/>
          <pc:sldMk cId="996997540" sldId="261"/>
        </pc:sldMkLst>
        <pc:spChg chg="mod">
          <ac:chgData name="Michael Clear" userId="4937e60f41873431" providerId="LiveId" clId="{33EFA55D-C3F3-4494-93B4-B4C39F543021}" dt="2022-08-31T12:59:35.005" v="126" actId="20577"/>
          <ac:spMkLst>
            <pc:docMk/>
            <pc:sldMk cId="996997540" sldId="261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2:59:48.422" v="158" actId="20577"/>
        <pc:sldMkLst>
          <pc:docMk/>
          <pc:sldMk cId="2112928074" sldId="262"/>
        </pc:sldMkLst>
        <pc:spChg chg="mod">
          <ac:chgData name="Michael Clear" userId="4937e60f41873431" providerId="LiveId" clId="{33EFA55D-C3F3-4494-93B4-B4C39F543021}" dt="2022-08-31T12:59:48.422" v="158" actId="20577"/>
          <ac:spMkLst>
            <pc:docMk/>
            <pc:sldMk cId="2112928074" sldId="262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01:19.176" v="177" actId="20577"/>
        <pc:sldMkLst>
          <pc:docMk/>
          <pc:sldMk cId="3958410494" sldId="263"/>
        </pc:sldMkLst>
        <pc:spChg chg="mod">
          <ac:chgData name="Michael Clear" userId="4937e60f41873431" providerId="LiveId" clId="{33EFA55D-C3F3-4494-93B4-B4C39F543021}" dt="2022-08-31T13:01:19.176" v="177" actId="20577"/>
          <ac:spMkLst>
            <pc:docMk/>
            <pc:sldMk cId="3958410494" sldId="263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02:59.230" v="264" actId="20577"/>
        <pc:sldMkLst>
          <pc:docMk/>
          <pc:sldMk cId="2526571567" sldId="264"/>
        </pc:sldMkLst>
        <pc:spChg chg="mod">
          <ac:chgData name="Michael Clear" userId="4937e60f41873431" providerId="LiveId" clId="{33EFA55D-C3F3-4494-93B4-B4C39F543021}" dt="2022-08-31T13:02:59.230" v="264" actId="20577"/>
          <ac:spMkLst>
            <pc:docMk/>
            <pc:sldMk cId="2526571567" sldId="264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09:49.699" v="293" actId="20577"/>
        <pc:sldMkLst>
          <pc:docMk/>
          <pc:sldMk cId="2975295539" sldId="265"/>
        </pc:sldMkLst>
        <pc:spChg chg="mod">
          <ac:chgData name="Michael Clear" userId="4937e60f41873431" providerId="LiveId" clId="{33EFA55D-C3F3-4494-93B4-B4C39F543021}" dt="2022-08-31T13:09:49.699" v="293" actId="20577"/>
          <ac:spMkLst>
            <pc:docMk/>
            <pc:sldMk cId="2975295539" sldId="265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10:46.272" v="342" actId="20577"/>
        <pc:sldMkLst>
          <pc:docMk/>
          <pc:sldMk cId="865005707" sldId="266"/>
        </pc:sldMkLst>
        <pc:spChg chg="mod">
          <ac:chgData name="Michael Clear" userId="4937e60f41873431" providerId="LiveId" clId="{33EFA55D-C3F3-4494-93B4-B4C39F543021}" dt="2022-08-31T13:10:46.272" v="342" actId="20577"/>
          <ac:spMkLst>
            <pc:docMk/>
            <pc:sldMk cId="865005707" sldId="266"/>
            <ac:spMk id="2" creationId="{7D5E9722-6E13-07AE-FEB5-E8AA057A5B2B}"/>
          </ac:spMkLst>
        </pc:spChg>
      </pc:sldChg>
      <pc:sldChg chg="add del">
        <pc:chgData name="Michael Clear" userId="4937e60f41873431" providerId="LiveId" clId="{33EFA55D-C3F3-4494-93B4-B4C39F543021}" dt="2022-08-31T13:10:40.567" v="337"/>
        <pc:sldMkLst>
          <pc:docMk/>
          <pc:sldMk cId="1649209107" sldId="267"/>
        </pc:sldMkLst>
      </pc:sldChg>
      <pc:sldChg chg="modSp add mod">
        <pc:chgData name="Michael Clear" userId="4937e60f41873431" providerId="LiveId" clId="{33EFA55D-C3F3-4494-93B4-B4C39F543021}" dt="2022-08-31T13:11:22.907" v="399" actId="20577"/>
        <pc:sldMkLst>
          <pc:docMk/>
          <pc:sldMk cId="3276219256" sldId="267"/>
        </pc:sldMkLst>
        <pc:spChg chg="mod">
          <ac:chgData name="Michael Clear" userId="4937e60f41873431" providerId="LiveId" clId="{33EFA55D-C3F3-4494-93B4-B4C39F543021}" dt="2022-08-31T13:11:22.907" v="399" actId="20577"/>
          <ac:spMkLst>
            <pc:docMk/>
            <pc:sldMk cId="3276219256" sldId="267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11:08.768" v="373" actId="20577"/>
        <pc:sldMkLst>
          <pc:docMk/>
          <pc:sldMk cId="1839902039" sldId="268"/>
        </pc:sldMkLst>
        <pc:spChg chg="mod">
          <ac:chgData name="Michael Clear" userId="4937e60f41873431" providerId="LiveId" clId="{33EFA55D-C3F3-4494-93B4-B4C39F543021}" dt="2022-08-31T13:11:08.768" v="373" actId="20577"/>
          <ac:spMkLst>
            <pc:docMk/>
            <pc:sldMk cId="1839902039" sldId="268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11:38.181" v="431" actId="20577"/>
        <pc:sldMkLst>
          <pc:docMk/>
          <pc:sldMk cId="2805824339" sldId="269"/>
        </pc:sldMkLst>
        <pc:spChg chg="mod">
          <ac:chgData name="Michael Clear" userId="4937e60f41873431" providerId="LiveId" clId="{33EFA55D-C3F3-4494-93B4-B4C39F543021}" dt="2022-08-31T13:11:38.181" v="431" actId="20577"/>
          <ac:spMkLst>
            <pc:docMk/>
            <pc:sldMk cId="2805824339" sldId="269"/>
            <ac:spMk id="2" creationId="{7D5E9722-6E13-07AE-FEB5-E8AA057A5B2B}"/>
          </ac:spMkLst>
        </pc:spChg>
      </pc:sldChg>
      <pc:sldChg chg="modSp add mod">
        <pc:chgData name="Michael Clear" userId="4937e60f41873431" providerId="LiveId" clId="{33EFA55D-C3F3-4494-93B4-B4C39F543021}" dt="2022-08-31T13:13:31.858" v="491" actId="20577"/>
        <pc:sldMkLst>
          <pc:docMk/>
          <pc:sldMk cId="3227303164" sldId="270"/>
        </pc:sldMkLst>
        <pc:spChg chg="mod">
          <ac:chgData name="Michael Clear" userId="4937e60f41873431" providerId="LiveId" clId="{33EFA55D-C3F3-4494-93B4-B4C39F543021}" dt="2022-08-31T13:13:31.858" v="491" actId="20577"/>
          <ac:spMkLst>
            <pc:docMk/>
            <pc:sldMk cId="3227303164" sldId="270"/>
            <ac:spMk id="2" creationId="{7D5E9722-6E13-07AE-FEB5-E8AA057A5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D771-7452-3B69-522D-EF3195DF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739FA-B91E-07A3-42B8-768323C61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B3FB-7859-E1C2-22AD-B635C845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E3D3-F8BE-4F00-755F-40EB0B41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A18-C728-E90A-4637-DB61913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8691-E739-4417-BF0A-F5ACF74E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52047-5D14-87A8-04AB-5DA6FFF38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D547-7627-B312-4760-4C60516D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5335-5F11-6620-4C83-83BD0245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5F3E-D396-42C9-96B7-678B46B2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D9393-E470-4884-E0D3-B30E7F8C6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A58C7-4C2E-FCA9-1332-10C4AD31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25D8-CD6F-5E11-7EA6-4961F3B0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82A8-809D-E6B0-8633-23689626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42DD-D93A-3229-C9BB-0998F99C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22DF-027A-3324-AE0D-E5DB99F6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4AC6-7E9C-27A9-7FEA-1CAAB5AE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10F3-4656-32D5-54AE-E5A86E59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4F57-1709-D667-EE4B-808071B5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F4FF-D601-C2BA-9B9D-C45BB6FC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8614-30E1-A27E-7B4C-1FD0589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D202-1531-3093-59A9-593C9F3E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21BA-B681-F699-887E-B930150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65E0-712C-FFD7-D66B-59396022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C384-CCC8-0FBC-E744-B15AA79D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E01D-A77D-1FB6-9A4E-D7444AEF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7304-D7D8-8CDE-12ED-6420A7574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EF85-2C80-EAC9-9A1C-9DF611AB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A214-24AC-F392-EE84-B262AD7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E21DA-9718-2978-AAEA-F23E8ACC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D3D5-644D-8E06-7263-B613B802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45B0-281E-2160-A75A-E0E8837E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35009-43CC-A199-BFD1-3BED42BD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EFED9-38FC-6423-55E3-FC952B3D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7AF66-3867-C030-0E45-82070B91C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98178-6414-3104-82FA-00F28C30A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9FC6F-597D-588C-A25C-F57AD0A5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891CB-F5FB-E802-78BC-7EB804A2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A5774-065E-BFE8-EF41-ABE1B7B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799B-A9B6-1C1D-0EB3-6B7F591B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20576-6D1C-5E0F-3DC7-79ED264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DC5D5-12F6-C07A-E4F7-B716A68B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C6BE8-6388-C7A1-D62E-E1E72FA8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831A1-EDED-DDFF-582D-D5DC70C8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D8CCD-A67E-0813-162A-C9B0DEC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621B-3B91-01A9-FF30-FF298B96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848D-86F2-29D3-D19B-05C6DA52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FA1F-282E-ACEB-1A0C-970C7D9E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513CA-5ED3-5DB5-88B2-1DEC2322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BC76-7D59-72DD-3005-6A1481ED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2226F-C936-918B-1011-D8FD471D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22E4-E955-CA1F-6C36-D9351C0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936-4903-746A-E6B8-3AFD0585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DCF7-67EA-FABA-3730-7C293EDCA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9150-CC62-79F8-C7F7-649716C4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99B8-D7CF-844F-3ECD-A5F82994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01B48-5F14-05E6-E582-F91922C3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F6C3-44AF-8A01-AAEA-945AC3B7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034AC-CF8E-CB23-E93C-2E733C3E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2AA-0E87-0311-C0B6-40112EAE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6EF3-AA81-8E0E-015D-44DCB0FD3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7847-E20C-49E1-95AF-CA9A4A06453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1F93-955B-7E4F-4A58-93E15DEF5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98BE-0910-7BC5-5F32-ECEB544B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8AF9-EB75-4766-8C52-1EDF2BF3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6641-E782-6CAD-4B08-566A91A00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Minicourse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E5E9F-5101-9A4A-E741-BEBAAEAAA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a Linux Environment</a:t>
            </a:r>
          </a:p>
        </p:txBody>
      </p:sp>
    </p:spTree>
    <p:extLst>
      <p:ext uri="{BB962C8B-B14F-4D97-AF65-F5344CB8AC3E}">
        <p14:creationId xmlns:p14="http://schemas.microsoft.com/office/powerpoint/2010/main" val="217252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 with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batch schedulers (PBS, </a:t>
            </a:r>
            <a:r>
              <a:rPr lang="en-US" dirty="0" err="1"/>
              <a:t>Slurm</a:t>
            </a:r>
            <a:r>
              <a:rPr lang="en-US" dirty="0"/>
              <a:t>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(Cheat 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Input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6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package install (Ubuntu &amp; CentOS)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Search with 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9722-6E13-07AE-FEB5-E8AA057A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characters with 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FB1-1689-4BDF-6D4A-81F0430A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RNAseq Minicourse</vt:lpstr>
      <vt:lpstr>What is Linux?</vt:lpstr>
      <vt:lpstr>Why Linux?</vt:lpstr>
      <vt:lpstr>Common Bash Commands (Cheat Sheet)</vt:lpstr>
      <vt:lpstr>Common Input File Types</vt:lpstr>
      <vt:lpstr>Bash Script Explained</vt:lpstr>
      <vt:lpstr>Basic package install (Ubuntu &amp; CentOS)</vt:lpstr>
      <vt:lpstr>Pattern Search with grep</vt:lpstr>
      <vt:lpstr>Replacing characters with sed</vt:lpstr>
      <vt:lpstr>Selecting columns with cut</vt:lpstr>
      <vt:lpstr>Stacking commands</vt:lpstr>
      <vt:lpstr>Bash Script Explained</vt:lpstr>
      <vt:lpstr>File Permissions</vt:lpstr>
      <vt:lpstr>Bash For Loop</vt:lpstr>
      <vt:lpstr>Working with batch schedulers (PBS, Slurm, etc.)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Minicourse</dc:title>
  <dc:creator>Michael Clear</dc:creator>
  <cp:lastModifiedBy>Michael Clear</cp:lastModifiedBy>
  <cp:revision>1</cp:revision>
  <dcterms:created xsi:type="dcterms:W3CDTF">2022-08-31T12:56:21Z</dcterms:created>
  <dcterms:modified xsi:type="dcterms:W3CDTF">2022-08-31T13:13:39Z</dcterms:modified>
</cp:coreProperties>
</file>