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F375-CEB7-8C3C-09B4-D97BFAD99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58AC-39B1-BDEA-7937-466A4B22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AB02-D6F4-9318-3683-B485FFF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2E72-71F7-7585-346E-9D384169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D09C-50C0-0B43-B3E5-B853C8EB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76A4-C0CA-BD44-7714-37CBC842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DA89C-5D4C-28DC-B62E-F1979246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F063-6A56-572A-D61E-7D6DFF02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B2A3-F23F-13CF-AED1-B59849E5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4C92-C084-2A0E-4151-AFA39E6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5F561-9B43-2D96-5255-E4DAEF8AA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F0FD0-77FE-A870-1453-C14F0BA2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976E-8BDA-2FDF-F2DB-DBAAD75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58C9-E391-335C-CD56-6279EB12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77CB-ACF1-1CE3-282C-EA1A2947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7E8-405C-7D9C-654E-182F047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7DDD-5168-F0E8-51EE-3B39CFA9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D50D-B5CE-F6BD-E6D5-2DDB4B49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30F4-AE0C-980F-44EA-F5357C15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BE94-5908-3B1C-5E41-FD933A78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04F-55D1-9F85-FEE5-CBD3F66A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D5E8-9CE7-0F63-4ED5-DD522FBBD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2968-F716-48B7-9A2F-28B972B6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B39E-7983-13D6-50BB-8037CED5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E76C-3D9F-907F-AA67-F78B8F22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EEE5-DACD-FA26-66D0-1E9112EA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8660-49EA-4BB0-9F05-4F07F8B4A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4AC2-5312-6EA0-6BFE-1B8E658B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EC1E-0961-EC01-4ECD-069EF7B6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03FC-A848-8D80-96AC-A917B7F7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709E-67A4-B18C-D45E-D98BF926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C4E-4A80-1554-B72E-DACC5B9E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68C8-BC03-CE62-67C0-9458A6BF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5437-B65B-55F0-21A8-196D8385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D36E-D684-3AC6-BE7B-FBFDB7A38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FC136-0ACE-F603-6F13-769CDF01C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41687-E546-2C8F-E6C1-703203D8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2BE3F-9B90-35BC-A6E8-B08D5D7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3831B-3490-CCC7-3CF2-651699E4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E4C6-A08C-48AC-AF17-8C652F06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9C75-672F-A34D-FC6A-23402CA3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375A-5383-D887-4A0B-7D59AD56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A36AD-0932-4BE5-DF91-1B57F324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34400-1F5C-A038-25E9-05C7399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B343D-DF4A-30DA-8F2A-2036047B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266BC-8818-2B7A-986E-10977410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75E4-478B-5838-3AAA-4384CF3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F1E-CA3F-EDCE-27DF-0300076B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DFCA3-7B93-FF64-F384-A7EEF66C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231C0-0D93-20BB-0FC6-A8E8986B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0DFF-2D00-9B33-A3FA-F0EBC935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FAC8-5762-CC09-4735-3D88B3A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4F40-BE0A-B94C-37BA-527F652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D53D6-BEC8-9563-BD72-910D3216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C9E05-8987-3BF6-795F-31F1DAA1F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355D-A8CE-782B-4261-5D3A9F11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E996-9C0F-FE3B-59AF-C1A3852D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909E-7F39-CB3D-F9A2-A05A4C14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BBA7E-5A76-FE70-3E46-8050289D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AD59-69D7-4CE2-34E6-5253BBC0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3EE4-46FC-A2BA-452A-F7E80A3B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5443-199B-4DE1-91B8-8852B4CD14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2250-EB64-7E2C-9BFB-F4E3E5B5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AD28-9720-21B5-EDD7-1929D288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8CFA-2C20-4FE3-830E-7D4141B5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03A7-5BB2-8695-17A8-C36E73729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RNA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8E0D-FE1E-6953-6C75-B8C29AD0C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Processing gene counts</a:t>
            </a:r>
          </a:p>
          <a:p>
            <a:r>
              <a:rPr lang="en-US"/>
              <a:t>(QC</a:t>
            </a:r>
            <a:r>
              <a:rPr lang="en-US" dirty="0"/>
              <a:t>, basic visualization, differential expression, </a:t>
            </a:r>
            <a:r>
              <a:rPr lang="en-US"/>
              <a:t>GO enrichment)</a:t>
            </a:r>
          </a:p>
        </p:txBody>
      </p:sp>
    </p:spTree>
    <p:extLst>
      <p:ext uri="{BB962C8B-B14F-4D97-AF65-F5344CB8AC3E}">
        <p14:creationId xmlns:p14="http://schemas.microsoft.com/office/powerpoint/2010/main" val="255558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RNA Minicourse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Minicourse</dc:title>
  <dc:creator>Michael Clear</dc:creator>
  <cp:lastModifiedBy>Michael Clear</cp:lastModifiedBy>
  <cp:revision>1</cp:revision>
  <dcterms:created xsi:type="dcterms:W3CDTF">2022-08-31T13:21:05Z</dcterms:created>
  <dcterms:modified xsi:type="dcterms:W3CDTF">2022-08-31T13:24:59Z</dcterms:modified>
</cp:coreProperties>
</file>