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7" r:id="rId4"/>
    <p:sldId id="338" r:id="rId5"/>
    <p:sldId id="335" r:id="rId6"/>
    <p:sldId id="336" r:id="rId7"/>
    <p:sldId id="339" r:id="rId8"/>
    <p:sldId id="340" r:id="rId9"/>
    <p:sldId id="341" r:id="rId10"/>
    <p:sldId id="342" r:id="rId11"/>
    <p:sldId id="343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37B94-80BC-485F-9A35-50A0D4417C3D}" v="1" dt="2022-08-31T12:56:5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lear" userId="4937e60f41873431" providerId="LiveId" clId="{E6937B94-80BC-485F-9A35-50A0D4417C3D}"/>
    <pc:docChg chg="addSld modSld">
      <pc:chgData name="Michael Clear" userId="4937e60f41873431" providerId="LiveId" clId="{E6937B94-80BC-485F-9A35-50A0D4417C3D}" dt="2022-08-31T12:57:04.289" v="71" actId="20577"/>
      <pc:docMkLst>
        <pc:docMk/>
      </pc:docMkLst>
      <pc:sldChg chg="modSp mod">
        <pc:chgData name="Michael Clear" userId="4937e60f41873431" providerId="LiveId" clId="{E6937B94-80BC-485F-9A35-50A0D4417C3D}" dt="2022-08-31T12:56:40.230" v="35" actId="20577"/>
        <pc:sldMkLst>
          <pc:docMk/>
          <pc:sldMk cId="3230000665" sldId="256"/>
        </pc:sldMkLst>
        <pc:spChg chg="mod">
          <ac:chgData name="Michael Clear" userId="4937e60f41873431" providerId="LiveId" clId="{E6937B94-80BC-485F-9A35-50A0D4417C3D}" dt="2022-08-31T12:56:40.230" v="35" actId="20577"/>
          <ac:spMkLst>
            <pc:docMk/>
            <pc:sldMk cId="3230000665" sldId="256"/>
            <ac:spMk id="3" creationId="{4F4A6F17-EA19-0945-CE29-4A8568FEFF0D}"/>
          </ac:spMkLst>
        </pc:spChg>
      </pc:sldChg>
      <pc:sldChg chg="modSp mod">
        <pc:chgData name="Michael Clear" userId="4937e60f41873431" providerId="LiveId" clId="{E6937B94-80BC-485F-9A35-50A0D4417C3D}" dt="2022-08-31T12:56:53.255" v="57" actId="20577"/>
        <pc:sldMkLst>
          <pc:docMk/>
          <pc:sldMk cId="1959108318" sldId="344"/>
        </pc:sldMkLst>
        <pc:spChg chg="mod">
          <ac:chgData name="Michael Clear" userId="4937e60f41873431" providerId="LiveId" clId="{E6937B94-80BC-485F-9A35-50A0D4417C3D}" dt="2022-08-31T12:56:53.255" v="57" actId="20577"/>
          <ac:spMkLst>
            <pc:docMk/>
            <pc:sldMk cId="1959108318" sldId="344"/>
            <ac:spMk id="2" creationId="{C0485156-E6D3-CBCD-C312-4FBE8DCE5D84}"/>
          </ac:spMkLst>
        </pc:spChg>
      </pc:sldChg>
      <pc:sldChg chg="modSp add mod">
        <pc:chgData name="Michael Clear" userId="4937e60f41873431" providerId="LiveId" clId="{E6937B94-80BC-485F-9A35-50A0D4417C3D}" dt="2022-08-31T12:57:04.289" v="71" actId="20577"/>
        <pc:sldMkLst>
          <pc:docMk/>
          <pc:sldMk cId="3455180090" sldId="345"/>
        </pc:sldMkLst>
        <pc:spChg chg="mod">
          <ac:chgData name="Michael Clear" userId="4937e60f41873431" providerId="LiveId" clId="{E6937B94-80BC-485F-9A35-50A0D4417C3D}" dt="2022-08-31T12:57:04.289" v="71" actId="20577"/>
          <ac:spMkLst>
            <pc:docMk/>
            <pc:sldMk cId="3455180090" sldId="345"/>
            <ac:spMk id="2" creationId="{C0485156-E6D3-CBCD-C312-4FBE8DCE5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79D9-538B-A1CE-A5F3-F9C59859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0CC64-CF6F-7958-97FE-22CAFFB5D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B2D6-7520-EF89-C1F0-BAC52B6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2668-49CF-55B5-1D7A-5A72DDC1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F9AF-29E3-F488-4A12-56FD3D31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0045-6648-0A5C-C18A-1EA2250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706B-D45C-0C82-9D8E-E1FBBF5D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4C36-644E-5221-C950-82C30D1E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028E-FA90-A3A2-918D-9C47918D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EF4D-E74F-3842-3AA0-17163ECC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C967-7EC0-A8FC-5684-8B3FD39D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B9CC-44C2-2DE9-332A-78412002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3BFD-0011-1E82-02E6-456107A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5F66-FA4D-CF8D-65C9-23A21377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5B27A-ADE3-107C-3345-5D3F3B4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0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618F-014F-81CC-B3A8-31FC95D7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0891-784A-832A-B0B1-AEB4F5A8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2CC8-FE32-154A-58FC-2E1AD19C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0E45-7147-83AF-C71B-773A860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C212-113D-8515-4C54-2B6CFBCD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8CC-D3C4-42E8-FB7F-8AA6603E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3BDB-AC13-733F-923C-73BED20E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EE42-03B0-D11B-3422-86531D70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2B5E-F7D4-3618-1EBC-26A459D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8BD7-0885-04DC-7C86-00814CAB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BEF1-616B-822E-4EFD-1439F7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61C0-4155-CCEE-2F19-1BB2A19F8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CE83-4F32-ED49-A663-2DCE405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111D-49C9-CA90-2A80-893A07E6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60E0-F944-592B-D39F-85DBF743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5B35-F5CA-CC8F-3C25-F9545DE7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5A2-2E4E-B591-43E9-645C34C5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9E68-C33A-C80E-552C-E7E6D6AA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FA9C-0CA4-3B21-ECBC-2E0E560C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26FBB-84C6-1D10-189A-D5A7ABEB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E2BFE-6F77-DDE2-84F0-DFC2E8496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FEB45-480A-3C38-A133-E3B50112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B7780-C6E7-7A67-C070-FBB05073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A46A0-C5F6-35B6-0BC6-69C98B4F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885-EBD5-1A7E-6055-C324E2FA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0C3C-6D05-2C4D-DEF1-97400D51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9D222-C977-FD0B-535B-7075C045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4FA72-FCDA-EE0D-0CC6-252745F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4DFA0-3FDB-2DA3-3A03-F08384B1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3B2D-287D-E783-56BC-CF316BC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771-3D8D-9314-AA39-48B3E53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6C6-BA1F-CEA7-454C-5F4FDC8A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C0BF-56D1-40AF-A5D6-E65BF96B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9DB8-22B1-A673-7F65-2496A657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96C2-749C-37F5-FA59-94A6028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BE98-B9C4-0A7B-EBA5-A0CFFBF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B2ED-4113-18D9-0437-8B6BED12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2B5E-E59A-D219-5194-5F4B422D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9906-DE9E-2402-4173-F1CC0E98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2F4E-F1AB-5546-6F82-1C399B10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FFBA-CB9E-A3AA-A378-E2D4096E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873A-A6DB-A746-862A-E75D4E2E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5624-BCE3-5D8D-9A18-4AF6C144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1D12E-CA84-EB39-DDA1-B78185AB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C19D-84B2-257B-06DE-192A19A3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F2FD-3678-FAD0-735A-D0020BFA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821B-BA7F-43A8-98B3-E4A053377A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A568-7646-6BED-B3AF-D66FCA2CB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B5B2-F172-C37A-5B41-2370F0B99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6B9B-3F21-38BC-536E-CA5594FA0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6F17-EA19-0945-CE29-4A8568FE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Processing Raw Reads into Counts</a:t>
            </a:r>
          </a:p>
        </p:txBody>
      </p:sp>
    </p:spTree>
    <p:extLst>
      <p:ext uri="{BB962C8B-B14F-4D97-AF65-F5344CB8AC3E}">
        <p14:creationId xmlns:p14="http://schemas.microsoft.com/office/powerpoint/2010/main" val="323000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Code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2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Output and STAR </a:t>
            </a:r>
            <a:r>
              <a:rPr lang="en-US" dirty="0" err="1"/>
              <a:t>MultiQC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HTSeq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399EA4-3355-4756-9424-7CADDBA5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035941"/>
            <a:ext cx="9835916" cy="56845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BEC5673-AB4F-4295-9262-5AA965F4D200}"/>
              </a:ext>
            </a:extLst>
          </p:cNvPr>
          <p:cNvSpPr/>
          <p:nvPr/>
        </p:nvSpPr>
        <p:spPr>
          <a:xfrm>
            <a:off x="3302593" y="4779433"/>
            <a:ext cx="1860550" cy="53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E6F4D4-6520-4EAE-AF6F-BDFF1CB7F71B}"/>
              </a:ext>
            </a:extLst>
          </p:cNvPr>
          <p:cNvSpPr/>
          <p:nvPr/>
        </p:nvSpPr>
        <p:spPr>
          <a:xfrm rot="5400000">
            <a:off x="8668784" y="2037505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E29FF1-26C3-429B-BD2B-F51C9A6E107E}"/>
              </a:ext>
            </a:extLst>
          </p:cNvPr>
          <p:cNvSpPr/>
          <p:nvPr/>
        </p:nvSpPr>
        <p:spPr>
          <a:xfrm rot="5400000">
            <a:off x="8499937" y="1198152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566E2-2BA6-45A8-8960-6DEEFE59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9" y="-342675"/>
            <a:ext cx="11823701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 err="1">
                <a:latin typeface="Aldhabi" panose="01000000000000000000" pitchFamily="2" charset="-78"/>
                <a:cs typeface="Aldhabi" panose="01000000000000000000" pitchFamily="2" charset="-78"/>
              </a:rPr>
              <a:t>RNAseq</a:t>
            </a:r>
            <a:r>
              <a:rPr lang="en-US" sz="7200" u="sng" dirty="0">
                <a:latin typeface="Aldhabi" panose="01000000000000000000" pitchFamily="2" charset="-78"/>
                <a:cs typeface="Aldhabi" panose="01000000000000000000" pitchFamily="2" charset="-78"/>
              </a:rPr>
              <a:t> Bioinformatic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A1F5A-EDC1-4682-BC3F-9920CA73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17DE-6218-4743-92A5-691C6DCB6BCB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6D57-DB01-4FAF-B743-DB5A464544C5}"/>
              </a:ext>
            </a:extLst>
          </p:cNvPr>
          <p:cNvSpPr/>
          <p:nvPr/>
        </p:nvSpPr>
        <p:spPr>
          <a:xfrm>
            <a:off x="3351723" y="1512359"/>
            <a:ext cx="1748389" cy="7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5D6C9E-D0CB-4123-BEA4-A788BBC2ED6C}"/>
              </a:ext>
            </a:extLst>
          </p:cNvPr>
          <p:cNvSpPr/>
          <p:nvPr/>
        </p:nvSpPr>
        <p:spPr>
          <a:xfrm>
            <a:off x="2289156" y="1560553"/>
            <a:ext cx="1062567" cy="538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2C416D-2DF5-4CAD-855B-8D3A4CBA6433}"/>
              </a:ext>
            </a:extLst>
          </p:cNvPr>
          <p:cNvSpPr/>
          <p:nvPr/>
        </p:nvSpPr>
        <p:spPr>
          <a:xfrm>
            <a:off x="3475336" y="1243053"/>
            <a:ext cx="2199024" cy="1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798A2F-89A0-4710-8519-94A3C5D59672}"/>
              </a:ext>
            </a:extLst>
          </p:cNvPr>
          <p:cNvSpPr/>
          <p:nvPr/>
        </p:nvSpPr>
        <p:spPr>
          <a:xfrm>
            <a:off x="5206776" y="1381759"/>
            <a:ext cx="2626584" cy="107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5004A2-2C3A-4729-87C3-73C423FC637A}"/>
              </a:ext>
            </a:extLst>
          </p:cNvPr>
          <p:cNvSpPr/>
          <p:nvPr/>
        </p:nvSpPr>
        <p:spPr>
          <a:xfrm>
            <a:off x="5379601" y="2321050"/>
            <a:ext cx="177919" cy="76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C4127A-EA99-43C1-9746-95E714906077}"/>
              </a:ext>
            </a:extLst>
          </p:cNvPr>
          <p:cNvSpPr/>
          <p:nvPr/>
        </p:nvSpPr>
        <p:spPr>
          <a:xfrm rot="4111645">
            <a:off x="5514759" y="2231644"/>
            <a:ext cx="168557" cy="246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6FDBD3-5186-46F3-BFBD-162F152D8991}"/>
              </a:ext>
            </a:extLst>
          </p:cNvPr>
          <p:cNvSpPr/>
          <p:nvPr/>
        </p:nvSpPr>
        <p:spPr>
          <a:xfrm rot="4143978">
            <a:off x="5505012" y="2189594"/>
            <a:ext cx="80212" cy="246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D6418D-1916-453E-A85F-07579FEEF695}"/>
              </a:ext>
            </a:extLst>
          </p:cNvPr>
          <p:cNvSpPr/>
          <p:nvPr/>
        </p:nvSpPr>
        <p:spPr>
          <a:xfrm>
            <a:off x="1486494" y="2093383"/>
            <a:ext cx="1840404" cy="7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F0A0F6-1A7E-482D-BD64-BE9B59A168C5}"/>
              </a:ext>
            </a:extLst>
          </p:cNvPr>
          <p:cNvSpPr/>
          <p:nvPr/>
        </p:nvSpPr>
        <p:spPr>
          <a:xfrm>
            <a:off x="3326895" y="2458520"/>
            <a:ext cx="294187" cy="346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6444C8-90C5-4FCB-A572-E7D241CD4CEA}"/>
              </a:ext>
            </a:extLst>
          </p:cNvPr>
          <p:cNvSpPr/>
          <p:nvPr/>
        </p:nvSpPr>
        <p:spPr>
          <a:xfrm>
            <a:off x="1486493" y="2797287"/>
            <a:ext cx="1840403" cy="103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ACBC2E-2092-4667-9FA1-AB92BF0A9D6A}"/>
              </a:ext>
            </a:extLst>
          </p:cNvPr>
          <p:cNvSpPr/>
          <p:nvPr/>
        </p:nvSpPr>
        <p:spPr>
          <a:xfrm>
            <a:off x="3328719" y="2793693"/>
            <a:ext cx="1794396" cy="530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9BE600-21EF-4F57-B090-82E3D4E35F66}"/>
              </a:ext>
            </a:extLst>
          </p:cNvPr>
          <p:cNvSpPr/>
          <p:nvPr/>
        </p:nvSpPr>
        <p:spPr>
          <a:xfrm>
            <a:off x="3226570" y="3229768"/>
            <a:ext cx="330211" cy="315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36168-8F7A-4533-865C-712B64758B2B}"/>
              </a:ext>
            </a:extLst>
          </p:cNvPr>
          <p:cNvSpPr/>
          <p:nvPr/>
        </p:nvSpPr>
        <p:spPr>
          <a:xfrm>
            <a:off x="3326898" y="3617913"/>
            <a:ext cx="100329" cy="209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4A8B7-1720-4657-8DB0-1DE5429B3ECE}"/>
              </a:ext>
            </a:extLst>
          </p:cNvPr>
          <p:cNvSpPr/>
          <p:nvPr/>
        </p:nvSpPr>
        <p:spPr>
          <a:xfrm>
            <a:off x="3399368" y="3544113"/>
            <a:ext cx="1860550" cy="5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9DB7A1-1FDF-47DF-9044-766C1877085B}"/>
              </a:ext>
            </a:extLst>
          </p:cNvPr>
          <p:cNvSpPr/>
          <p:nvPr/>
        </p:nvSpPr>
        <p:spPr>
          <a:xfrm rot="17225079" flipV="1">
            <a:off x="5084998" y="3194721"/>
            <a:ext cx="624372" cy="190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D3DBE-EF28-4712-8579-F831396C283F}"/>
              </a:ext>
            </a:extLst>
          </p:cNvPr>
          <p:cNvSpPr/>
          <p:nvPr/>
        </p:nvSpPr>
        <p:spPr>
          <a:xfrm>
            <a:off x="5020386" y="3445768"/>
            <a:ext cx="342901" cy="9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3FC894-DC2A-47C6-BE20-16F30B526F2F}"/>
              </a:ext>
            </a:extLst>
          </p:cNvPr>
          <p:cNvSpPr/>
          <p:nvPr/>
        </p:nvSpPr>
        <p:spPr>
          <a:xfrm>
            <a:off x="1486493" y="3859508"/>
            <a:ext cx="1782696" cy="101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2B0A41-6EC9-416D-BA88-4E1DBAE12E97}"/>
              </a:ext>
            </a:extLst>
          </p:cNvPr>
          <p:cNvSpPr/>
          <p:nvPr/>
        </p:nvSpPr>
        <p:spPr>
          <a:xfrm>
            <a:off x="3269189" y="4434762"/>
            <a:ext cx="677025" cy="15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726A6-D5FB-470B-917C-45E08CACFA52}"/>
              </a:ext>
            </a:extLst>
          </p:cNvPr>
          <p:cNvSpPr/>
          <p:nvPr/>
        </p:nvSpPr>
        <p:spPr>
          <a:xfrm>
            <a:off x="3106254" y="3976737"/>
            <a:ext cx="256864" cy="15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29DEA7-08C9-49E5-82A5-7D04A2307BB1}"/>
              </a:ext>
            </a:extLst>
          </p:cNvPr>
          <p:cNvSpPr/>
          <p:nvPr/>
        </p:nvSpPr>
        <p:spPr>
          <a:xfrm>
            <a:off x="3363118" y="3846761"/>
            <a:ext cx="1722171" cy="44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6526AA-BA3A-4C72-829C-82AD2779CEDA}"/>
              </a:ext>
            </a:extLst>
          </p:cNvPr>
          <p:cNvSpPr/>
          <p:nvPr/>
        </p:nvSpPr>
        <p:spPr>
          <a:xfrm>
            <a:off x="1466609" y="4989795"/>
            <a:ext cx="2090172" cy="90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AE85B3-07F6-4B4D-9C9E-26A308B8FFDE}"/>
              </a:ext>
            </a:extLst>
          </p:cNvPr>
          <p:cNvSpPr/>
          <p:nvPr/>
        </p:nvSpPr>
        <p:spPr>
          <a:xfrm>
            <a:off x="2760903" y="5899150"/>
            <a:ext cx="465667" cy="152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366FE1-224A-4174-B7C3-36AFD7BABFC4}"/>
              </a:ext>
            </a:extLst>
          </p:cNvPr>
          <p:cNvSpPr/>
          <p:nvPr/>
        </p:nvSpPr>
        <p:spPr>
          <a:xfrm rot="3016098">
            <a:off x="2403278" y="6215406"/>
            <a:ext cx="873650" cy="20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BA0FC0-6B18-450E-837E-0AC646F95463}"/>
              </a:ext>
            </a:extLst>
          </p:cNvPr>
          <p:cNvSpPr/>
          <p:nvPr/>
        </p:nvSpPr>
        <p:spPr>
          <a:xfrm rot="5585807">
            <a:off x="2358652" y="5912933"/>
            <a:ext cx="189968" cy="20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765F4A-69B7-4C67-A5B3-6B136C6FE339}"/>
              </a:ext>
            </a:extLst>
          </p:cNvPr>
          <p:cNvSpPr/>
          <p:nvPr/>
        </p:nvSpPr>
        <p:spPr>
          <a:xfrm rot="5585807">
            <a:off x="3660787" y="5954930"/>
            <a:ext cx="224046" cy="137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F9D52C-E39F-459E-9EE3-87FAA1EF2F20}"/>
              </a:ext>
            </a:extLst>
          </p:cNvPr>
          <p:cNvSpPr/>
          <p:nvPr/>
        </p:nvSpPr>
        <p:spPr>
          <a:xfrm rot="3049390">
            <a:off x="4751116" y="5665343"/>
            <a:ext cx="195307" cy="854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CD6ECC-618E-4617-B9C1-D84900E9D1B7}"/>
              </a:ext>
            </a:extLst>
          </p:cNvPr>
          <p:cNvSpPr/>
          <p:nvPr/>
        </p:nvSpPr>
        <p:spPr>
          <a:xfrm rot="1674715">
            <a:off x="5082271" y="5037567"/>
            <a:ext cx="195307" cy="798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D64F0F-ED7F-4335-A0C8-6BA29ECD0C47}"/>
              </a:ext>
            </a:extLst>
          </p:cNvPr>
          <p:cNvSpPr/>
          <p:nvPr/>
        </p:nvSpPr>
        <p:spPr>
          <a:xfrm rot="385065">
            <a:off x="5187791" y="4403224"/>
            <a:ext cx="209885" cy="798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0AFD28-420A-4165-B015-97A98EC97078}"/>
              </a:ext>
            </a:extLst>
          </p:cNvPr>
          <p:cNvSpPr/>
          <p:nvPr/>
        </p:nvSpPr>
        <p:spPr>
          <a:xfrm rot="1772587">
            <a:off x="5646670" y="3236211"/>
            <a:ext cx="195307" cy="1388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5FB368-2141-4F44-AB7D-3653B2E3C7D0}"/>
              </a:ext>
            </a:extLst>
          </p:cNvPr>
          <p:cNvSpPr/>
          <p:nvPr/>
        </p:nvSpPr>
        <p:spPr>
          <a:xfrm rot="4190444">
            <a:off x="6127846" y="3355349"/>
            <a:ext cx="195307" cy="5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B4D4B0-291C-4DA2-8980-B70808ACB65C}"/>
              </a:ext>
            </a:extLst>
          </p:cNvPr>
          <p:cNvSpPr/>
          <p:nvPr/>
        </p:nvSpPr>
        <p:spPr>
          <a:xfrm rot="5400000">
            <a:off x="5885403" y="4228127"/>
            <a:ext cx="206291" cy="1023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0FD817-C675-4FF2-B37A-ED08FE47D634}"/>
              </a:ext>
            </a:extLst>
          </p:cNvPr>
          <p:cNvSpPr/>
          <p:nvPr/>
        </p:nvSpPr>
        <p:spPr>
          <a:xfrm rot="5400000">
            <a:off x="6254764" y="3922394"/>
            <a:ext cx="206291" cy="85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F92526-489A-45F6-83C2-65555A76500D}"/>
              </a:ext>
            </a:extLst>
          </p:cNvPr>
          <p:cNvSpPr/>
          <p:nvPr/>
        </p:nvSpPr>
        <p:spPr>
          <a:xfrm rot="3055666">
            <a:off x="5713691" y="4227172"/>
            <a:ext cx="183410" cy="588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9F48D6-CC96-48DB-80AF-ABC6B91099A3}"/>
              </a:ext>
            </a:extLst>
          </p:cNvPr>
          <p:cNvSpPr/>
          <p:nvPr/>
        </p:nvSpPr>
        <p:spPr>
          <a:xfrm rot="18409038">
            <a:off x="5350052" y="4743353"/>
            <a:ext cx="2062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C1E0A8-4E7D-4225-9290-5C4F9508407F}"/>
              </a:ext>
            </a:extLst>
          </p:cNvPr>
          <p:cNvSpPr/>
          <p:nvPr/>
        </p:nvSpPr>
        <p:spPr>
          <a:xfrm rot="5400000">
            <a:off x="8592584" y="2854054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BB9C7B-3B36-4354-B6F6-89CD43181740}"/>
              </a:ext>
            </a:extLst>
          </p:cNvPr>
          <p:cNvSpPr/>
          <p:nvPr/>
        </p:nvSpPr>
        <p:spPr>
          <a:xfrm rot="4747967">
            <a:off x="5920414" y="4740236"/>
            <a:ext cx="204251" cy="941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079A71-A158-49EE-9408-DF32BC53E96A}"/>
              </a:ext>
            </a:extLst>
          </p:cNvPr>
          <p:cNvSpPr/>
          <p:nvPr/>
        </p:nvSpPr>
        <p:spPr>
          <a:xfrm rot="3121025">
            <a:off x="5516777" y="5114349"/>
            <a:ext cx="191993" cy="620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057050-C307-4EB4-935E-4958FE749C62}"/>
              </a:ext>
            </a:extLst>
          </p:cNvPr>
          <p:cNvSpPr/>
          <p:nvPr/>
        </p:nvSpPr>
        <p:spPr>
          <a:xfrm rot="3121025">
            <a:off x="5292034" y="5426253"/>
            <a:ext cx="50185" cy="264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754F2C-1584-4EAF-A38A-73B04FE41908}"/>
              </a:ext>
            </a:extLst>
          </p:cNvPr>
          <p:cNvSpPr/>
          <p:nvPr/>
        </p:nvSpPr>
        <p:spPr>
          <a:xfrm rot="1284599">
            <a:off x="5162080" y="5624229"/>
            <a:ext cx="55461" cy="142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EF52AF-C4D9-4609-8438-1D2881E97328}"/>
              </a:ext>
            </a:extLst>
          </p:cNvPr>
          <p:cNvSpPr/>
          <p:nvPr/>
        </p:nvSpPr>
        <p:spPr>
          <a:xfrm rot="5400000">
            <a:off x="8415423" y="3469848"/>
            <a:ext cx="599440" cy="495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C35485-0D57-45E3-9254-4F8D016E0C38}"/>
              </a:ext>
            </a:extLst>
          </p:cNvPr>
          <p:cNvSpPr/>
          <p:nvPr/>
        </p:nvSpPr>
        <p:spPr>
          <a:xfrm rot="4698888">
            <a:off x="5622023" y="5465483"/>
            <a:ext cx="105171" cy="135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DDA1E0-FAEC-4243-A80E-2F6F9FF29C4A}"/>
              </a:ext>
            </a:extLst>
          </p:cNvPr>
          <p:cNvSpPr/>
          <p:nvPr/>
        </p:nvSpPr>
        <p:spPr>
          <a:xfrm rot="4698888">
            <a:off x="5765031" y="5656039"/>
            <a:ext cx="177110" cy="61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44D83-4BA2-4B4A-A57F-916AF81541F9}"/>
              </a:ext>
            </a:extLst>
          </p:cNvPr>
          <p:cNvSpPr/>
          <p:nvPr/>
        </p:nvSpPr>
        <p:spPr>
          <a:xfrm rot="3988724">
            <a:off x="5172955" y="5532033"/>
            <a:ext cx="63825" cy="135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6630A11-EAB6-4457-B358-57970A82B971}"/>
              </a:ext>
            </a:extLst>
          </p:cNvPr>
          <p:cNvSpPr/>
          <p:nvPr/>
        </p:nvSpPr>
        <p:spPr>
          <a:xfrm rot="5585807">
            <a:off x="4381421" y="6443846"/>
            <a:ext cx="96778" cy="12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442071-16D0-4F7E-97D2-1AF50BA07667}"/>
              </a:ext>
            </a:extLst>
          </p:cNvPr>
          <p:cNvSpPr/>
          <p:nvPr/>
        </p:nvSpPr>
        <p:spPr>
          <a:xfrm rot="3683216">
            <a:off x="4499283" y="6411898"/>
            <a:ext cx="45719" cy="10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29A899A-38BB-470B-8861-542D82F85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269" y="2721935"/>
            <a:ext cx="2417069" cy="9113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A481AE-CC55-44DE-93BD-BB982A16FB16}"/>
              </a:ext>
            </a:extLst>
          </p:cNvPr>
          <p:cNvCxnSpPr>
            <a:cxnSpLocks/>
          </p:cNvCxnSpPr>
          <p:nvPr/>
        </p:nvCxnSpPr>
        <p:spPr>
          <a:xfrm flipH="1">
            <a:off x="1420283" y="3033183"/>
            <a:ext cx="11049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2" grpId="0" animBg="1"/>
      <p:bldP spid="8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and </a:t>
            </a:r>
            <a:r>
              <a:rPr lang="en-US" dirty="0" err="1"/>
              <a:t>MultiQC</a:t>
            </a:r>
            <a:r>
              <a:rPr lang="en-US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FastQC</a:t>
            </a:r>
            <a:r>
              <a:rPr lang="en-US" dirty="0"/>
              <a:t> Results Viewed in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MultiQC</a:t>
            </a:r>
            <a:r>
              <a:rPr lang="en-US" dirty="0"/>
              <a:t> Post </a:t>
            </a:r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5156-E6D3-CBCD-C312-4FBE8DC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AC89-E8AC-23DA-688A-AAF173E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Aldhabi</vt:lpstr>
      <vt:lpstr>Arial</vt:lpstr>
      <vt:lpstr>Calibri</vt:lpstr>
      <vt:lpstr>Calibri Light</vt:lpstr>
      <vt:lpstr>Office Theme</vt:lpstr>
      <vt:lpstr>RNAseq Minicourse</vt:lpstr>
      <vt:lpstr>RNAseq Bioinformatic Pipeline</vt:lpstr>
      <vt:lpstr>FastQC and MultiQC Explained</vt:lpstr>
      <vt:lpstr>Example FastQC Results Viewed in FastQC</vt:lpstr>
      <vt:lpstr>Trimmomatic Explained</vt:lpstr>
      <vt:lpstr>Trimmomatic Code</vt:lpstr>
      <vt:lpstr>Example MultiQC Post Trimmomatic</vt:lpstr>
      <vt:lpstr>STAR Explained</vt:lpstr>
      <vt:lpstr>STAR Workflow</vt:lpstr>
      <vt:lpstr>STAR Code Explained</vt:lpstr>
      <vt:lpstr>STAR Output and STAR MultiQC Output</vt:lpstr>
      <vt:lpstr>HTSeq Explained</vt:lpstr>
      <vt:lpstr>Running HTSeq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1</cp:revision>
  <dcterms:created xsi:type="dcterms:W3CDTF">2022-08-31T12:39:23Z</dcterms:created>
  <dcterms:modified xsi:type="dcterms:W3CDTF">2022-08-31T12:57:08Z</dcterms:modified>
</cp:coreProperties>
</file>