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9" r:id="rId6"/>
    <p:sldId id="270" r:id="rId7"/>
    <p:sldId id="265" r:id="rId8"/>
    <p:sldId id="268" r:id="rId9"/>
    <p:sldId id="261" r:id="rId10"/>
    <p:sldId id="262" r:id="rId11"/>
    <p:sldId id="26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FA55D-C3F3-4494-93B4-B4C39F543021}" v="22" dt="2022-09-08T09:23:2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lear" userId="4937e60f41873431" providerId="LiveId" clId="{33EFA55D-C3F3-4494-93B4-B4C39F543021}"/>
    <pc:docChg chg="undo custSel addSld delSld modSld">
      <pc:chgData name="Michael Clear" userId="4937e60f41873431" providerId="LiveId" clId="{33EFA55D-C3F3-4494-93B4-B4C39F543021}" dt="2022-09-08T09:30:45.733" v="3077" actId="1076"/>
      <pc:docMkLst>
        <pc:docMk/>
      </pc:docMkLst>
      <pc:sldChg chg="addSp delSp modSp new mod">
        <pc:chgData name="Michael Clear" userId="4937e60f41873431" providerId="LiveId" clId="{33EFA55D-C3F3-4494-93B4-B4C39F543021}" dt="2022-09-07T19:52:34.187" v="804" actId="20577"/>
        <pc:sldMkLst>
          <pc:docMk/>
          <pc:sldMk cId="4084040892" sldId="257"/>
        </pc:sldMkLst>
        <pc:spChg chg="mod">
          <ac:chgData name="Michael Clear" userId="4937e60f41873431" providerId="LiveId" clId="{33EFA55D-C3F3-4494-93B4-B4C39F543021}" dt="2022-08-31T12:58:20.192" v="18" actId="20577"/>
          <ac:spMkLst>
            <pc:docMk/>
            <pc:sldMk cId="4084040892" sldId="257"/>
            <ac:spMk id="2" creationId="{7D5E9722-6E13-07AE-FEB5-E8AA057A5B2B}"/>
          </ac:spMkLst>
        </pc:spChg>
        <pc:spChg chg="del mod">
          <ac:chgData name="Michael Clear" userId="4937e60f41873431" providerId="LiveId" clId="{33EFA55D-C3F3-4494-93B4-B4C39F543021}" dt="2022-09-07T19:43:57.709" v="502" actId="478"/>
          <ac:spMkLst>
            <pc:docMk/>
            <pc:sldMk cId="4084040892" sldId="257"/>
            <ac:spMk id="3" creationId="{42822FB1-1689-4BDF-6D4A-81F0430A68EF}"/>
          </ac:spMkLst>
        </pc:spChg>
        <pc:spChg chg="add del mod">
          <ac:chgData name="Michael Clear" userId="4937e60f41873431" providerId="LiveId" clId="{33EFA55D-C3F3-4494-93B4-B4C39F543021}" dt="2022-09-07T19:43:59.753" v="503" actId="478"/>
          <ac:spMkLst>
            <pc:docMk/>
            <pc:sldMk cId="4084040892" sldId="257"/>
            <ac:spMk id="5" creationId="{61A754BC-2E1F-D6E6-F915-A3494DB8567F}"/>
          </ac:spMkLst>
        </pc:spChg>
        <pc:spChg chg="add mod">
          <ac:chgData name="Michael Clear" userId="4937e60f41873431" providerId="LiveId" clId="{33EFA55D-C3F3-4494-93B4-B4C39F543021}" dt="2022-09-07T19:52:34.187" v="804" actId="20577"/>
          <ac:spMkLst>
            <pc:docMk/>
            <pc:sldMk cId="4084040892" sldId="257"/>
            <ac:spMk id="6" creationId="{B9C23DC2-6A66-82FC-D74F-5E86133E79D6}"/>
          </ac:spMkLst>
        </pc:spChg>
      </pc:sldChg>
      <pc:sldChg chg="modSp add del mod">
        <pc:chgData name="Michael Clear" userId="4937e60f41873431" providerId="LiveId" clId="{33EFA55D-C3F3-4494-93B4-B4C39F543021}" dt="2022-09-07T19:47:03.251" v="637" actId="47"/>
        <pc:sldMkLst>
          <pc:docMk/>
          <pc:sldMk cId="1704621666" sldId="258"/>
        </pc:sldMkLst>
        <pc:spChg chg="mod">
          <ac:chgData name="Michael Clear" userId="4937e60f41873431" providerId="LiveId" clId="{33EFA55D-C3F3-4494-93B4-B4C39F543021}" dt="2022-08-31T12:58:29.133" v="28" actId="20577"/>
          <ac:spMkLst>
            <pc:docMk/>
            <pc:sldMk cId="1704621666" sldId="258"/>
            <ac:spMk id="2" creationId="{7D5E9722-6E13-07AE-FEB5-E8AA057A5B2B}"/>
          </ac:spMkLst>
        </pc:spChg>
      </pc:sldChg>
      <pc:sldChg chg="addSp delSp modSp add mod">
        <pc:chgData name="Michael Clear" userId="4937e60f41873431" providerId="LiveId" clId="{33EFA55D-C3F3-4494-93B4-B4C39F543021}" dt="2022-09-08T00:33:01.987" v="2889" actId="2711"/>
        <pc:sldMkLst>
          <pc:docMk/>
          <pc:sldMk cId="1157496143" sldId="259"/>
        </pc:sldMkLst>
        <pc:spChg chg="mod">
          <ac:chgData name="Michael Clear" userId="4937e60f41873431" providerId="LiveId" clId="{33EFA55D-C3F3-4494-93B4-B4C39F543021}" dt="2022-08-31T13:01:50.032" v="191" actId="20577"/>
          <ac:spMkLst>
            <pc:docMk/>
            <pc:sldMk cId="1157496143" sldId="259"/>
            <ac:spMk id="2" creationId="{7D5E9722-6E13-07AE-FEB5-E8AA057A5B2B}"/>
          </ac:spMkLst>
        </pc:spChg>
        <pc:spChg chg="del">
          <ac:chgData name="Michael Clear" userId="4937e60f41873431" providerId="LiveId" clId="{33EFA55D-C3F3-4494-93B4-B4C39F543021}" dt="2022-09-07T19:56:57.828" v="1164" actId="478"/>
          <ac:spMkLst>
            <pc:docMk/>
            <pc:sldMk cId="1157496143" sldId="259"/>
            <ac:spMk id="3" creationId="{42822FB1-1689-4BDF-6D4A-81F0430A68EF}"/>
          </ac:spMkLst>
        </pc:spChg>
        <pc:spChg chg="add mod">
          <ac:chgData name="Michael Clear" userId="4937e60f41873431" providerId="LiveId" clId="{33EFA55D-C3F3-4494-93B4-B4C39F543021}" dt="2022-09-07T22:09:03.689" v="1986" actId="1076"/>
          <ac:spMkLst>
            <pc:docMk/>
            <pc:sldMk cId="1157496143" sldId="259"/>
            <ac:spMk id="3" creationId="{45DAB3A3-8DAD-8CF2-0D12-8E079280FF9F}"/>
          </ac:spMkLst>
        </pc:spChg>
        <pc:spChg chg="add mod">
          <ac:chgData name="Michael Clear" userId="4937e60f41873431" providerId="LiveId" clId="{33EFA55D-C3F3-4494-93B4-B4C39F543021}" dt="2022-09-08T00:33:01.987" v="2889" actId="2711"/>
          <ac:spMkLst>
            <pc:docMk/>
            <pc:sldMk cId="1157496143" sldId="259"/>
            <ac:spMk id="5" creationId="{482016BD-5D0B-6427-4F08-A39CCD44F094}"/>
          </ac:spMkLst>
        </pc:spChg>
        <pc:spChg chg="add mod">
          <ac:chgData name="Michael Clear" userId="4937e60f41873431" providerId="LiveId" clId="{33EFA55D-C3F3-4494-93B4-B4C39F543021}" dt="2022-09-07T22:09:38.875" v="2020" actId="20577"/>
          <ac:spMkLst>
            <pc:docMk/>
            <pc:sldMk cId="1157496143" sldId="259"/>
            <ac:spMk id="7" creationId="{C28FE841-0256-FCA3-42F7-73F303952E97}"/>
          </ac:spMkLst>
        </pc:spChg>
      </pc:sldChg>
      <pc:sldChg chg="delSp modSp add mod">
        <pc:chgData name="Michael Clear" userId="4937e60f41873431" providerId="LiveId" clId="{33EFA55D-C3F3-4494-93B4-B4C39F543021}" dt="2022-09-07T23:04:16.723" v="2021" actId="478"/>
        <pc:sldMkLst>
          <pc:docMk/>
          <pc:sldMk cId="1734964777" sldId="260"/>
        </pc:sldMkLst>
        <pc:spChg chg="mod">
          <ac:chgData name="Michael Clear" userId="4937e60f41873431" providerId="LiveId" clId="{33EFA55D-C3F3-4494-93B4-B4C39F543021}" dt="2022-08-31T12:59:26.229" v="107" actId="20577"/>
          <ac:spMkLst>
            <pc:docMk/>
            <pc:sldMk cId="1734964777" sldId="260"/>
            <ac:spMk id="2" creationId="{7D5E9722-6E13-07AE-FEB5-E8AA057A5B2B}"/>
          </ac:spMkLst>
        </pc:spChg>
        <pc:spChg chg="del">
          <ac:chgData name="Michael Clear" userId="4937e60f41873431" providerId="LiveId" clId="{33EFA55D-C3F3-4494-93B4-B4C39F543021}" dt="2022-09-07T23:04:16.723" v="2021" actId="478"/>
          <ac:spMkLst>
            <pc:docMk/>
            <pc:sldMk cId="1734964777" sldId="260"/>
            <ac:spMk id="3" creationId="{42822FB1-1689-4BDF-6D4A-81F0430A68EF}"/>
          </ac:spMkLst>
        </pc:spChg>
      </pc:sldChg>
      <pc:sldChg chg="modSp add mod">
        <pc:chgData name="Michael Clear" userId="4937e60f41873431" providerId="LiveId" clId="{33EFA55D-C3F3-4494-93B4-B4C39F543021}" dt="2022-09-08T09:30:45.733" v="3077" actId="1076"/>
        <pc:sldMkLst>
          <pc:docMk/>
          <pc:sldMk cId="996997540" sldId="261"/>
        </pc:sldMkLst>
        <pc:spChg chg="mod">
          <ac:chgData name="Michael Clear" userId="4937e60f41873431" providerId="LiveId" clId="{33EFA55D-C3F3-4494-93B4-B4C39F543021}" dt="2022-08-31T12:59:35.005" v="126" actId="20577"/>
          <ac:spMkLst>
            <pc:docMk/>
            <pc:sldMk cId="996997540" sldId="261"/>
            <ac:spMk id="2" creationId="{7D5E9722-6E13-07AE-FEB5-E8AA057A5B2B}"/>
          </ac:spMkLst>
        </pc:spChg>
        <pc:spChg chg="mod">
          <ac:chgData name="Michael Clear" userId="4937e60f41873431" providerId="LiveId" clId="{33EFA55D-C3F3-4494-93B4-B4C39F543021}" dt="2022-09-08T09:30:38.678" v="3076" actId="20577"/>
          <ac:spMkLst>
            <pc:docMk/>
            <pc:sldMk cId="996997540" sldId="261"/>
            <ac:spMk id="4" creationId="{0E64A124-5D67-7645-50EF-5FE1CD2D21E3}"/>
          </ac:spMkLst>
        </pc:spChg>
        <pc:spChg chg="mod">
          <ac:chgData name="Michael Clear" userId="4937e60f41873431" providerId="LiveId" clId="{33EFA55D-C3F3-4494-93B4-B4C39F543021}" dt="2022-09-08T09:28:58.883" v="3017" actId="14100"/>
          <ac:spMkLst>
            <pc:docMk/>
            <pc:sldMk cId="996997540" sldId="261"/>
            <ac:spMk id="6" creationId="{F9898172-0ED4-9EFC-4C5F-61FC29681115}"/>
          </ac:spMkLst>
        </pc:spChg>
        <pc:spChg chg="mod">
          <ac:chgData name="Michael Clear" userId="4937e60f41873431" providerId="LiveId" clId="{33EFA55D-C3F3-4494-93B4-B4C39F543021}" dt="2022-09-08T09:30:45.733" v="3077" actId="1076"/>
          <ac:spMkLst>
            <pc:docMk/>
            <pc:sldMk cId="996997540" sldId="261"/>
            <ac:spMk id="8" creationId="{5FFDF076-D3A2-73D5-1241-FFF139AE51C8}"/>
          </ac:spMkLst>
        </pc:spChg>
        <pc:spChg chg="mod">
          <ac:chgData name="Michael Clear" userId="4937e60f41873431" providerId="LiveId" clId="{33EFA55D-C3F3-4494-93B4-B4C39F543021}" dt="2022-09-08T09:30:45.733" v="3077" actId="1076"/>
          <ac:spMkLst>
            <pc:docMk/>
            <pc:sldMk cId="996997540" sldId="261"/>
            <ac:spMk id="10" creationId="{570987B1-B040-965E-AD08-8E407588263A}"/>
          </ac:spMkLst>
        </pc:spChg>
        <pc:spChg chg="mod">
          <ac:chgData name="Michael Clear" userId="4937e60f41873431" providerId="LiveId" clId="{33EFA55D-C3F3-4494-93B4-B4C39F543021}" dt="2022-09-08T09:30:45.733" v="3077" actId="1076"/>
          <ac:spMkLst>
            <pc:docMk/>
            <pc:sldMk cId="996997540" sldId="261"/>
            <ac:spMk id="12" creationId="{32BD946C-26D9-CAA2-4C12-40907B853A5F}"/>
          </ac:spMkLst>
        </pc:spChg>
      </pc:sldChg>
      <pc:sldChg chg="modSp add mod">
        <pc:chgData name="Michael Clear" userId="4937e60f41873431" providerId="LiveId" clId="{33EFA55D-C3F3-4494-93B4-B4C39F543021}" dt="2022-08-31T12:59:48.422" v="158" actId="20577"/>
        <pc:sldMkLst>
          <pc:docMk/>
          <pc:sldMk cId="2112928074" sldId="262"/>
        </pc:sldMkLst>
        <pc:spChg chg="mod">
          <ac:chgData name="Michael Clear" userId="4937e60f41873431" providerId="LiveId" clId="{33EFA55D-C3F3-4494-93B4-B4C39F543021}" dt="2022-08-31T12:59:48.422" v="158" actId="20577"/>
          <ac:spMkLst>
            <pc:docMk/>
            <pc:sldMk cId="2112928074" sldId="262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01:19.176" v="177" actId="20577"/>
        <pc:sldMkLst>
          <pc:docMk/>
          <pc:sldMk cId="3958410494" sldId="263"/>
        </pc:sldMkLst>
        <pc:spChg chg="mod">
          <ac:chgData name="Michael Clear" userId="4937e60f41873431" providerId="LiveId" clId="{33EFA55D-C3F3-4494-93B4-B4C39F543021}" dt="2022-08-31T13:01:19.176" v="177" actId="20577"/>
          <ac:spMkLst>
            <pc:docMk/>
            <pc:sldMk cId="3958410494" sldId="263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9-08T09:23:23.612" v="2904" actId="1076"/>
        <pc:sldMkLst>
          <pc:docMk/>
          <pc:sldMk cId="2526571567" sldId="264"/>
        </pc:sldMkLst>
        <pc:spChg chg="mod">
          <ac:chgData name="Michael Clear" userId="4937e60f41873431" providerId="LiveId" clId="{33EFA55D-C3F3-4494-93B4-B4C39F543021}" dt="2022-08-31T13:02:59.230" v="264" actId="20577"/>
          <ac:spMkLst>
            <pc:docMk/>
            <pc:sldMk cId="2526571567" sldId="264"/>
            <ac:spMk id="2" creationId="{7D5E9722-6E13-07AE-FEB5-E8AA057A5B2B}"/>
          </ac:spMkLst>
        </pc:spChg>
        <pc:spChg chg="mod">
          <ac:chgData name="Michael Clear" userId="4937e60f41873431" providerId="LiveId" clId="{33EFA55D-C3F3-4494-93B4-B4C39F543021}" dt="2022-09-08T09:23:23.612" v="2904" actId="1076"/>
          <ac:spMkLst>
            <pc:docMk/>
            <pc:sldMk cId="2526571567" sldId="264"/>
            <ac:spMk id="5" creationId="{A65E1E19-D10D-7F01-7A15-0E951525538E}"/>
          </ac:spMkLst>
        </pc:spChg>
        <pc:spChg chg="mod">
          <ac:chgData name="Michael Clear" userId="4937e60f41873431" providerId="LiveId" clId="{33EFA55D-C3F3-4494-93B4-B4C39F543021}" dt="2022-09-08T09:23:20.262" v="2903" actId="1076"/>
          <ac:spMkLst>
            <pc:docMk/>
            <pc:sldMk cId="2526571567" sldId="264"/>
            <ac:spMk id="9" creationId="{4317F110-8A72-4B74-6044-B5B047ADC7B6}"/>
          </ac:spMkLst>
        </pc:spChg>
      </pc:sldChg>
      <pc:sldChg chg="addSp delSp modSp add mod">
        <pc:chgData name="Michael Clear" userId="4937e60f41873431" providerId="LiveId" clId="{33EFA55D-C3F3-4494-93B4-B4C39F543021}" dt="2022-09-07T23:19:17.171" v="2840" actId="20577"/>
        <pc:sldMkLst>
          <pc:docMk/>
          <pc:sldMk cId="2975295539" sldId="265"/>
        </pc:sldMkLst>
        <pc:spChg chg="mod">
          <ac:chgData name="Michael Clear" userId="4937e60f41873431" providerId="LiveId" clId="{33EFA55D-C3F3-4494-93B4-B4C39F543021}" dt="2022-08-31T13:09:49.699" v="293" actId="20577"/>
          <ac:spMkLst>
            <pc:docMk/>
            <pc:sldMk cId="2975295539" sldId="265"/>
            <ac:spMk id="2" creationId="{7D5E9722-6E13-07AE-FEB5-E8AA057A5B2B}"/>
          </ac:spMkLst>
        </pc:spChg>
        <pc:spChg chg="del">
          <ac:chgData name="Michael Clear" userId="4937e60f41873431" providerId="LiveId" clId="{33EFA55D-C3F3-4494-93B4-B4C39F543021}" dt="2022-09-07T23:11:13.971" v="2473" actId="478"/>
          <ac:spMkLst>
            <pc:docMk/>
            <pc:sldMk cId="2975295539" sldId="265"/>
            <ac:spMk id="3" creationId="{42822FB1-1689-4BDF-6D4A-81F0430A68EF}"/>
          </ac:spMkLst>
        </pc:spChg>
        <pc:spChg chg="add mod">
          <ac:chgData name="Michael Clear" userId="4937e60f41873431" providerId="LiveId" clId="{33EFA55D-C3F3-4494-93B4-B4C39F543021}" dt="2022-09-07T23:19:17.171" v="2840" actId="20577"/>
          <ac:spMkLst>
            <pc:docMk/>
            <pc:sldMk cId="2975295539" sldId="265"/>
            <ac:spMk id="5" creationId="{13E55BDB-6092-032E-7508-2A3F842006EA}"/>
          </ac:spMkLst>
        </pc:spChg>
      </pc:sldChg>
      <pc:sldChg chg="modSp add mod">
        <pc:chgData name="Michael Clear" userId="4937e60f41873431" providerId="LiveId" clId="{33EFA55D-C3F3-4494-93B4-B4C39F543021}" dt="2022-08-31T13:10:46.272" v="342" actId="20577"/>
        <pc:sldMkLst>
          <pc:docMk/>
          <pc:sldMk cId="865005707" sldId="266"/>
        </pc:sldMkLst>
        <pc:spChg chg="mod">
          <ac:chgData name="Michael Clear" userId="4937e60f41873431" providerId="LiveId" clId="{33EFA55D-C3F3-4494-93B4-B4C39F543021}" dt="2022-08-31T13:10:46.272" v="342" actId="20577"/>
          <ac:spMkLst>
            <pc:docMk/>
            <pc:sldMk cId="865005707" sldId="266"/>
            <ac:spMk id="2" creationId="{7D5E9722-6E13-07AE-FEB5-E8AA057A5B2B}"/>
          </ac:spMkLst>
        </pc:spChg>
      </pc:sldChg>
      <pc:sldChg chg="add del">
        <pc:chgData name="Michael Clear" userId="4937e60f41873431" providerId="LiveId" clId="{33EFA55D-C3F3-4494-93B4-B4C39F543021}" dt="2022-08-31T13:10:40.567" v="337"/>
        <pc:sldMkLst>
          <pc:docMk/>
          <pc:sldMk cId="1649209107" sldId="267"/>
        </pc:sldMkLst>
      </pc:sldChg>
      <pc:sldChg chg="modSp add del mod">
        <pc:chgData name="Michael Clear" userId="4937e60f41873431" providerId="LiveId" clId="{33EFA55D-C3F3-4494-93B4-B4C39F543021}" dt="2022-09-08T09:26:43.480" v="2983" actId="47"/>
        <pc:sldMkLst>
          <pc:docMk/>
          <pc:sldMk cId="3276219256" sldId="267"/>
        </pc:sldMkLst>
        <pc:spChg chg="mod">
          <ac:chgData name="Michael Clear" userId="4937e60f41873431" providerId="LiveId" clId="{33EFA55D-C3F3-4494-93B4-B4C39F543021}" dt="2022-08-31T13:11:22.907" v="399" actId="20577"/>
          <ac:spMkLst>
            <pc:docMk/>
            <pc:sldMk cId="3276219256" sldId="267"/>
            <ac:spMk id="2" creationId="{7D5E9722-6E13-07AE-FEB5-E8AA057A5B2B}"/>
          </ac:spMkLst>
        </pc:spChg>
      </pc:sldChg>
      <pc:sldChg chg="delSp modSp add mod">
        <pc:chgData name="Michael Clear" userId="4937e60f41873431" providerId="LiveId" clId="{33EFA55D-C3F3-4494-93B4-B4C39F543021}" dt="2022-09-07T23:19:30.273" v="2841" actId="478"/>
        <pc:sldMkLst>
          <pc:docMk/>
          <pc:sldMk cId="1839902039" sldId="268"/>
        </pc:sldMkLst>
        <pc:spChg chg="mod">
          <ac:chgData name="Michael Clear" userId="4937e60f41873431" providerId="LiveId" clId="{33EFA55D-C3F3-4494-93B4-B4C39F543021}" dt="2022-08-31T13:11:08.768" v="373" actId="20577"/>
          <ac:spMkLst>
            <pc:docMk/>
            <pc:sldMk cId="1839902039" sldId="268"/>
            <ac:spMk id="2" creationId="{7D5E9722-6E13-07AE-FEB5-E8AA057A5B2B}"/>
          </ac:spMkLst>
        </pc:spChg>
        <pc:spChg chg="del">
          <ac:chgData name="Michael Clear" userId="4937e60f41873431" providerId="LiveId" clId="{33EFA55D-C3F3-4494-93B4-B4C39F543021}" dt="2022-09-07T23:19:30.273" v="2841" actId="478"/>
          <ac:spMkLst>
            <pc:docMk/>
            <pc:sldMk cId="1839902039" sldId="268"/>
            <ac:spMk id="3" creationId="{42822FB1-1689-4BDF-6D4A-81F0430A68EF}"/>
          </ac:spMkLst>
        </pc:spChg>
      </pc:sldChg>
      <pc:sldChg chg="modSp add del mod">
        <pc:chgData name="Michael Clear" userId="4937e60f41873431" providerId="LiveId" clId="{33EFA55D-C3F3-4494-93B4-B4C39F543021}" dt="2022-09-08T09:26:10.413" v="2982" actId="47"/>
        <pc:sldMkLst>
          <pc:docMk/>
          <pc:sldMk cId="2805824339" sldId="269"/>
        </pc:sldMkLst>
        <pc:spChg chg="mod">
          <ac:chgData name="Michael Clear" userId="4937e60f41873431" providerId="LiveId" clId="{33EFA55D-C3F3-4494-93B4-B4C39F543021}" dt="2022-09-07T23:19:46.798" v="2849" actId="2711"/>
          <ac:spMkLst>
            <pc:docMk/>
            <pc:sldMk cId="2805824339" sldId="269"/>
            <ac:spMk id="2" creationId="{7D5E9722-6E13-07AE-FEB5-E8AA057A5B2B}"/>
          </ac:spMkLst>
        </pc:spChg>
      </pc:sldChg>
      <pc:sldChg chg="addSp delSp modSp add mod">
        <pc:chgData name="Michael Clear" userId="4937e60f41873431" providerId="LiveId" clId="{33EFA55D-C3F3-4494-93B4-B4C39F543021}" dt="2022-09-08T09:28:17.647" v="3003" actId="2711"/>
        <pc:sldMkLst>
          <pc:docMk/>
          <pc:sldMk cId="3227303164" sldId="270"/>
        </pc:sldMkLst>
        <pc:spChg chg="mod">
          <ac:chgData name="Michael Clear" userId="4937e60f41873431" providerId="LiveId" clId="{33EFA55D-C3F3-4494-93B4-B4C39F543021}" dt="2022-08-31T13:13:31.858" v="491" actId="20577"/>
          <ac:spMkLst>
            <pc:docMk/>
            <pc:sldMk cId="3227303164" sldId="270"/>
            <ac:spMk id="2" creationId="{7D5E9722-6E13-07AE-FEB5-E8AA057A5B2B}"/>
          </ac:spMkLst>
        </pc:spChg>
        <pc:spChg chg="del">
          <ac:chgData name="Michael Clear" userId="4937e60f41873431" providerId="LiveId" clId="{33EFA55D-C3F3-4494-93B4-B4C39F543021}" dt="2022-09-07T23:04:27.584" v="2022" actId="478"/>
          <ac:spMkLst>
            <pc:docMk/>
            <pc:sldMk cId="3227303164" sldId="270"/>
            <ac:spMk id="3" creationId="{42822FB1-1689-4BDF-6D4A-81F0430A68EF}"/>
          </ac:spMkLst>
        </pc:spChg>
        <pc:spChg chg="add mod">
          <ac:chgData name="Michael Clear" userId="4937e60f41873431" providerId="LiveId" clId="{33EFA55D-C3F3-4494-93B4-B4C39F543021}" dt="2022-09-07T23:05:20.980" v="2050" actId="1076"/>
          <ac:spMkLst>
            <pc:docMk/>
            <pc:sldMk cId="3227303164" sldId="270"/>
            <ac:spMk id="4" creationId="{447DA1A9-AB20-7839-0086-C56B8F3D07FC}"/>
          </ac:spMkLst>
        </pc:spChg>
        <pc:spChg chg="add mod">
          <ac:chgData name="Michael Clear" userId="4937e60f41873431" providerId="LiveId" clId="{33EFA55D-C3F3-4494-93B4-B4C39F543021}" dt="2022-09-07T23:05:36.966" v="2061" actId="1076"/>
          <ac:spMkLst>
            <pc:docMk/>
            <pc:sldMk cId="3227303164" sldId="270"/>
            <ac:spMk id="6" creationId="{D5A2E911-D9C9-561D-D81C-981F28DA9F3A}"/>
          </ac:spMkLst>
        </pc:spChg>
        <pc:spChg chg="add mod">
          <ac:chgData name="Michael Clear" userId="4937e60f41873431" providerId="LiveId" clId="{33EFA55D-C3F3-4494-93B4-B4C39F543021}" dt="2022-09-08T09:28:17.647" v="3003" actId="2711"/>
          <ac:spMkLst>
            <pc:docMk/>
            <pc:sldMk cId="3227303164" sldId="270"/>
            <ac:spMk id="8" creationId="{598B8BD3-106E-18AF-A5E2-FA11F493BC4B}"/>
          </ac:spMkLst>
        </pc:spChg>
        <pc:spChg chg="add del">
          <ac:chgData name="Michael Clear" userId="4937e60f41873431" providerId="LiveId" clId="{33EFA55D-C3F3-4494-93B4-B4C39F543021}" dt="2022-09-07T23:07:47.233" v="2176" actId="22"/>
          <ac:spMkLst>
            <pc:docMk/>
            <pc:sldMk cId="3227303164" sldId="270"/>
            <ac:spMk id="10" creationId="{DCF9B208-84C8-A9AA-48FD-AED8C989E5BA}"/>
          </ac:spMkLst>
        </pc:spChg>
        <pc:spChg chg="add mod">
          <ac:chgData name="Michael Clear" userId="4937e60f41873431" providerId="LiveId" clId="{33EFA55D-C3F3-4494-93B4-B4C39F543021}" dt="2022-09-07T23:11:01.505" v="2472"/>
          <ac:spMkLst>
            <pc:docMk/>
            <pc:sldMk cId="3227303164" sldId="270"/>
            <ac:spMk id="12" creationId="{FAE6E779-AF54-EFEE-F4C0-EA51338EF0E3}"/>
          </ac:spMkLst>
        </pc:spChg>
      </pc:sldChg>
      <pc:sldChg chg="addSp modSp add mod">
        <pc:chgData name="Michael Clear" userId="4937e60f41873431" providerId="LiveId" clId="{33EFA55D-C3F3-4494-93B4-B4C39F543021}" dt="2022-09-07T19:48:52.287" v="754" actId="20577"/>
        <pc:sldMkLst>
          <pc:docMk/>
          <pc:sldMk cId="531924334" sldId="271"/>
        </pc:sldMkLst>
        <pc:spChg chg="mod">
          <ac:chgData name="Michael Clear" userId="4937e60f41873431" providerId="LiveId" clId="{33EFA55D-C3F3-4494-93B4-B4C39F543021}" dt="2022-09-07T19:47:14.348" v="646" actId="20577"/>
          <ac:spMkLst>
            <pc:docMk/>
            <pc:sldMk cId="531924334" sldId="271"/>
            <ac:spMk id="2" creationId="{7D5E9722-6E13-07AE-FEB5-E8AA057A5B2B}"/>
          </ac:spMkLst>
        </pc:spChg>
        <pc:spChg chg="add mod">
          <ac:chgData name="Michael Clear" userId="4937e60f41873431" providerId="LiveId" clId="{33EFA55D-C3F3-4494-93B4-B4C39F543021}" dt="2022-09-07T19:48:09.851" v="734" actId="1076"/>
          <ac:spMkLst>
            <pc:docMk/>
            <pc:sldMk cId="531924334" sldId="271"/>
            <ac:spMk id="4" creationId="{EC090564-3F3D-E987-B5A7-76A0F2BC5BF4}"/>
          </ac:spMkLst>
        </pc:spChg>
        <pc:spChg chg="mod">
          <ac:chgData name="Michael Clear" userId="4937e60f41873431" providerId="LiveId" clId="{33EFA55D-C3F3-4494-93B4-B4C39F543021}" dt="2022-09-07T19:47:52.569" v="718" actId="20577"/>
          <ac:spMkLst>
            <pc:docMk/>
            <pc:sldMk cId="531924334" sldId="271"/>
            <ac:spMk id="6" creationId="{B9C23DC2-6A66-82FC-D74F-5E86133E79D6}"/>
          </ac:spMkLst>
        </pc:spChg>
        <pc:spChg chg="add mod">
          <ac:chgData name="Michael Clear" userId="4937e60f41873431" providerId="LiveId" clId="{33EFA55D-C3F3-4494-93B4-B4C39F543021}" dt="2022-09-07T19:48:21.550" v="748" actId="20577"/>
          <ac:spMkLst>
            <pc:docMk/>
            <pc:sldMk cId="531924334" sldId="271"/>
            <ac:spMk id="7" creationId="{19870009-4C6A-10A6-9CF3-A935542C878B}"/>
          </ac:spMkLst>
        </pc:spChg>
        <pc:spChg chg="add mod">
          <ac:chgData name="Michael Clear" userId="4937e60f41873431" providerId="LiveId" clId="{33EFA55D-C3F3-4494-93B4-B4C39F543021}" dt="2022-09-07T19:48:52.287" v="754" actId="20577"/>
          <ac:spMkLst>
            <pc:docMk/>
            <pc:sldMk cId="531924334" sldId="271"/>
            <ac:spMk id="9" creationId="{4EA0B571-5AF9-5CB1-8142-DB7AE7901791}"/>
          </ac:spMkLst>
        </pc:spChg>
      </pc:sldChg>
      <pc:sldChg chg="delSp modSp add mod">
        <pc:chgData name="Michael Clear" userId="4937e60f41873431" providerId="LiveId" clId="{33EFA55D-C3F3-4494-93B4-B4C39F543021}" dt="2022-09-07T19:55:50.062" v="1135" actId="20577"/>
        <pc:sldMkLst>
          <pc:docMk/>
          <pc:sldMk cId="831437136" sldId="272"/>
        </pc:sldMkLst>
        <pc:spChg chg="mod">
          <ac:chgData name="Michael Clear" userId="4937e60f41873431" providerId="LiveId" clId="{33EFA55D-C3F3-4494-93B4-B4C39F543021}" dt="2022-09-07T19:49:20.126" v="790" actId="20577"/>
          <ac:spMkLst>
            <pc:docMk/>
            <pc:sldMk cId="831437136" sldId="272"/>
            <ac:spMk id="2" creationId="{7D5E9722-6E13-07AE-FEB5-E8AA057A5B2B}"/>
          </ac:spMkLst>
        </pc:spChg>
        <pc:spChg chg="mod">
          <ac:chgData name="Michael Clear" userId="4937e60f41873431" providerId="LiveId" clId="{33EFA55D-C3F3-4494-93B4-B4C39F543021}" dt="2022-09-07T19:55:04.797" v="1042" actId="20577"/>
          <ac:spMkLst>
            <pc:docMk/>
            <pc:sldMk cId="831437136" sldId="272"/>
            <ac:spMk id="4" creationId="{EC090564-3F3D-E987-B5A7-76A0F2BC5BF4}"/>
          </ac:spMkLst>
        </pc:spChg>
        <pc:spChg chg="mod">
          <ac:chgData name="Michael Clear" userId="4937e60f41873431" providerId="LiveId" clId="{33EFA55D-C3F3-4494-93B4-B4C39F543021}" dt="2022-09-07T19:53:45.648" v="940" actId="20577"/>
          <ac:spMkLst>
            <pc:docMk/>
            <pc:sldMk cId="831437136" sldId="272"/>
            <ac:spMk id="6" creationId="{B9C23DC2-6A66-82FC-D74F-5E86133E79D6}"/>
          </ac:spMkLst>
        </pc:spChg>
        <pc:spChg chg="mod">
          <ac:chgData name="Michael Clear" userId="4937e60f41873431" providerId="LiveId" clId="{33EFA55D-C3F3-4494-93B4-B4C39F543021}" dt="2022-09-07T19:55:50.062" v="1135" actId="20577"/>
          <ac:spMkLst>
            <pc:docMk/>
            <pc:sldMk cId="831437136" sldId="272"/>
            <ac:spMk id="7" creationId="{19870009-4C6A-10A6-9CF3-A935542C878B}"/>
          </ac:spMkLst>
        </pc:spChg>
        <pc:spChg chg="del mod">
          <ac:chgData name="Michael Clear" userId="4937e60f41873431" providerId="LiveId" clId="{33EFA55D-C3F3-4494-93B4-B4C39F543021}" dt="2022-09-07T19:55:29.686" v="1087" actId="478"/>
          <ac:spMkLst>
            <pc:docMk/>
            <pc:sldMk cId="831437136" sldId="272"/>
            <ac:spMk id="9" creationId="{4EA0B571-5AF9-5CB1-8142-DB7AE7901791}"/>
          </ac:spMkLst>
        </pc:spChg>
      </pc:sldChg>
      <pc:sldChg chg="modSp add mod">
        <pc:chgData name="Michael Clear" userId="4937e60f41873431" providerId="LiveId" clId="{33EFA55D-C3F3-4494-93B4-B4C39F543021}" dt="2022-09-08T09:25:53.386" v="2981" actId="20577"/>
        <pc:sldMkLst>
          <pc:docMk/>
          <pc:sldMk cId="938472310" sldId="273"/>
        </pc:sldMkLst>
        <pc:spChg chg="mod">
          <ac:chgData name="Michael Clear" userId="4937e60f41873431" providerId="LiveId" clId="{33EFA55D-C3F3-4494-93B4-B4C39F543021}" dt="2022-09-08T09:23:56.574" v="2947" actId="20577"/>
          <ac:spMkLst>
            <pc:docMk/>
            <pc:sldMk cId="938472310" sldId="273"/>
            <ac:spMk id="5" creationId="{A65E1E19-D10D-7F01-7A15-0E951525538E}"/>
          </ac:spMkLst>
        </pc:spChg>
        <pc:spChg chg="mod">
          <ac:chgData name="Michael Clear" userId="4937e60f41873431" providerId="LiveId" clId="{33EFA55D-C3F3-4494-93B4-B4C39F543021}" dt="2022-09-08T09:25:53.386" v="2981" actId="20577"/>
          <ac:spMkLst>
            <pc:docMk/>
            <pc:sldMk cId="938472310" sldId="273"/>
            <ac:spMk id="9" creationId="{4317F110-8A72-4B74-6044-B5B047ADC7B6}"/>
          </ac:spMkLst>
        </pc:spChg>
      </pc:sldChg>
      <pc:sldChg chg="modSp add del mod">
        <pc:chgData name="Michael Clear" userId="4937e60f41873431" providerId="LiveId" clId="{33EFA55D-C3F3-4494-93B4-B4C39F543021}" dt="2022-09-07T19:56:53.025" v="1163" actId="47"/>
        <pc:sldMkLst>
          <pc:docMk/>
          <pc:sldMk cId="4024821857" sldId="273"/>
        </pc:sldMkLst>
        <pc:spChg chg="mod">
          <ac:chgData name="Michael Clear" userId="4937e60f41873431" providerId="LiveId" clId="{33EFA55D-C3F3-4494-93B4-B4C39F543021}" dt="2022-09-07T19:56:47.529" v="1162" actId="20577"/>
          <ac:spMkLst>
            <pc:docMk/>
            <pc:sldMk cId="4024821857" sldId="273"/>
            <ac:spMk id="2" creationId="{7D5E9722-6E13-07AE-FEB5-E8AA057A5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D771-7452-3B69-522D-EF3195DF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739FA-B91E-07A3-42B8-768323C61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B3FB-7859-E1C2-22AD-B635C845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E3D3-F8BE-4F00-755F-40EB0B41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A18-C728-E90A-4637-DB61913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8691-E739-4417-BF0A-F5ACF74E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52047-5D14-87A8-04AB-5DA6FFF38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D547-7627-B312-4760-4C60516D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5335-5F11-6620-4C83-83BD0245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5F3E-D396-42C9-96B7-678B46B2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D9393-E470-4884-E0D3-B30E7F8C6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A58C7-4C2E-FCA9-1332-10C4AD31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25D8-CD6F-5E11-7EA6-4961F3B0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82A8-809D-E6B0-8633-23689626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42DD-D93A-3229-C9BB-0998F99C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22DF-027A-3324-AE0D-E5DB99F6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4AC6-7E9C-27A9-7FEA-1CAAB5AE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10F3-4656-32D5-54AE-E5A86E59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4F57-1709-D667-EE4B-808071B5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F4FF-D601-C2BA-9B9D-C45BB6FC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8614-30E1-A27E-7B4C-1FD0589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D202-1531-3093-59A9-593C9F3E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21BA-B681-F699-887E-B930150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65E0-712C-FFD7-D66B-59396022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C384-CCC8-0FBC-E744-B15AA79D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E01D-A77D-1FB6-9A4E-D7444AEF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7304-D7D8-8CDE-12ED-6420A7574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EF85-2C80-EAC9-9A1C-9DF611AB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A214-24AC-F392-EE84-B262AD7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E21DA-9718-2978-AAEA-F23E8ACC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D3D5-644D-8E06-7263-B613B802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45B0-281E-2160-A75A-E0E8837E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35009-43CC-A199-BFD1-3BED42BD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EFED9-38FC-6423-55E3-FC952B3D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7AF66-3867-C030-0E45-82070B91C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8178-6414-3104-82FA-00F28C30A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9FC6F-597D-588C-A25C-F57AD0A5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891CB-F5FB-E802-78BC-7EB804A2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A5774-065E-BFE8-EF41-ABE1B7B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799B-A9B6-1C1D-0EB3-6B7F591B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20576-6D1C-5E0F-3DC7-79ED264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DC5D5-12F6-C07A-E4F7-B716A68B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6BE8-6388-C7A1-D62E-E1E72FA8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831A1-EDED-DDFF-582D-D5DC70C8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D8CCD-A67E-0813-162A-C9B0DEC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621B-3B91-01A9-FF30-FF298B96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848D-86F2-29D3-D19B-05C6DA52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FA1F-282E-ACEB-1A0C-970C7D9E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513CA-5ED3-5DB5-88B2-1DEC2322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BC76-7D59-72DD-3005-6A1481ED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2226F-C936-918B-1011-D8FD471D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22E4-E955-CA1F-6C36-D9351C0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936-4903-746A-E6B8-3AFD0585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DCF7-67EA-FABA-3730-7C293EDC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9150-CC62-79F8-C7F7-649716C4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99B8-D7CF-844F-3ECD-A5F82994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01B48-5F14-05E6-E582-F91922C3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F6C3-44AF-8A01-AAEA-945AC3B7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034AC-CF8E-CB23-E93C-2E733C3E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2AA-0E87-0311-C0B6-40112EAE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6EF3-AA81-8E0E-015D-44DCB0FD3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7847-E20C-49E1-95AF-CA9A4A0645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1F93-955B-7E4F-4A58-93E15DEF5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98BE-0910-7BC5-5F32-ECEB544B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6641-E782-6CAD-4B08-566A91A00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Minicourse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E5E9F-5101-9A4A-E741-BEBAAEAAA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a Linux Environment</a:t>
            </a:r>
          </a:p>
        </p:txBody>
      </p:sp>
    </p:spTree>
    <p:extLst>
      <p:ext uri="{BB962C8B-B14F-4D97-AF65-F5344CB8AC3E}">
        <p14:creationId xmlns:p14="http://schemas.microsoft.com/office/powerpoint/2010/main" val="217252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for loop combined with sed and 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9CA2-2F41-396B-55C8-AED3A94D232B}"/>
              </a:ext>
            </a:extLst>
          </p:cNvPr>
          <p:cNvSpPr txBox="1"/>
          <p:nvPr/>
        </p:nvSpPr>
        <p:spPr>
          <a:xfrm>
            <a:off x="1277007" y="2301766"/>
            <a:ext cx="10704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 in $(ls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noadapt.fq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noadapt.fq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//’)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4 -o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FastQC_Trimmed_Output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${f}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noadapt.fq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1292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batch schedulers (PBS, </a:t>
            </a:r>
            <a:r>
              <a:rPr lang="en-US" dirty="0" err="1"/>
              <a:t>Slurm</a:t>
            </a:r>
            <a:r>
              <a:rPr lang="en-US" dirty="0"/>
              <a:t>,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E1E19-D10D-7F01-7A15-0E951525538E}"/>
              </a:ext>
            </a:extLst>
          </p:cNvPr>
          <p:cNvSpPr txBox="1"/>
          <p:nvPr/>
        </p:nvSpPr>
        <p:spPr>
          <a:xfrm>
            <a:off x="429612" y="1767006"/>
            <a:ext cx="49503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PBS example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#Code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trimmomatic.pbs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#PBS -N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clean_adapters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#PBS -l mem=16gb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#PBS -m ae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#PBS -M mclear.go.olemiss.edu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$(ls *1_001.fastq.gz | sed 's/1_001.fastq.gz//' | sort -u)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~/Trimmomatic-0.36/trimmomatic-0.36.jar PE -phred33 ${f}1_001.fastq.gz ${f}2_001.fastq.gz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7F110-8A72-4B74-6044-B5B047ADC7B6}"/>
              </a:ext>
            </a:extLst>
          </p:cNvPr>
          <p:cNvSpPr txBox="1"/>
          <p:nvPr/>
        </p:nvSpPr>
        <p:spPr>
          <a:xfrm>
            <a:off x="5379983" y="1027906"/>
            <a:ext cx="62915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cs typeface="Courier New" panose="02070309020205020404" pitchFamily="49" charset="0"/>
              </a:rPr>
              <a:t>Slurm</a:t>
            </a:r>
            <a:r>
              <a:rPr lang="en-US" b="1" dirty="0">
                <a:cs typeface="Courier New" panose="02070309020205020404" pitchFamily="49" charset="0"/>
              </a:rPr>
              <a:t> example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## Script to run MCNP6.2 on the new NNDC Linux cluster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## using SLURM Workload Manager/Job Scheduler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## Set partition/queue to use for submitting jobs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--partition=SERIAL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## Set name of job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--job-name=00Prep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## Mail alert at start, end and abortion of execution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--mail-type='END,FAIL'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## Send mail to this address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--mail-user='mclear@bnl.gov'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## Set the name of the output file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--output=00Prep_out.txt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--mem=8g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-per-task=4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${SLURM_SUBMIT_DIR}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/local/anaconda3/bin:${PATH}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export LD_LIBRARY_PATH=/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/local/anaconda3/lib:${LD_LIBRARY_PATH}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source activate deep-learning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BASEDIR=$(cat basedir.txt)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python ${BASEDIR}/00-DataPrep/InputPrep.py -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${BASEDIR}/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Input_PopZnLimRoot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/*_exp_rep.csv -o ${BASEDIR}/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Input_PopZnLimRoot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PopZnLimRoot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7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batch schedulers (PBS, </a:t>
            </a:r>
            <a:r>
              <a:rPr lang="en-US" dirty="0" err="1"/>
              <a:t>Slurm</a:t>
            </a:r>
            <a:r>
              <a:rPr lang="en-US" dirty="0"/>
              <a:t>,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E1E19-D10D-7F01-7A15-0E951525538E}"/>
              </a:ext>
            </a:extLst>
          </p:cNvPr>
          <p:cNvSpPr txBox="1"/>
          <p:nvPr/>
        </p:nvSpPr>
        <p:spPr>
          <a:xfrm>
            <a:off x="429612" y="1767006"/>
            <a:ext cx="495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PBS example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trimmomatic.pbs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7F110-8A72-4B74-6044-B5B047ADC7B6}"/>
              </a:ext>
            </a:extLst>
          </p:cNvPr>
          <p:cNvSpPr txBox="1"/>
          <p:nvPr/>
        </p:nvSpPr>
        <p:spPr>
          <a:xfrm>
            <a:off x="4182349" y="1767006"/>
            <a:ext cx="71714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cs typeface="Courier New" panose="02070309020205020404" pitchFamily="49" charset="0"/>
              </a:rPr>
              <a:t>Slurm</a:t>
            </a:r>
            <a:r>
              <a:rPr lang="en-US" b="1" dirty="0">
                <a:cs typeface="Courier New" panose="02070309020205020404" pitchFamily="49" charset="0"/>
              </a:rPr>
              <a:t> example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-o ${BASEDIR}/Logs/00InputPrep.out -e ${BASEDIR}/Logs/00InputPrep.err ./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Input_prep.pbs.template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–u &lt;username&gt;</a:t>
            </a:r>
          </a:p>
        </p:txBody>
      </p:sp>
    </p:spTree>
    <p:extLst>
      <p:ext uri="{BB962C8B-B14F-4D97-AF65-F5344CB8AC3E}">
        <p14:creationId xmlns:p14="http://schemas.microsoft.com/office/powerpoint/2010/main" val="93847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23DC2-6A66-82FC-D74F-5E86133E79D6}"/>
              </a:ext>
            </a:extLst>
          </p:cNvPr>
          <p:cNvSpPr txBox="1"/>
          <p:nvPr/>
        </p:nvSpPr>
        <p:spPr>
          <a:xfrm>
            <a:off x="890752" y="1690688"/>
            <a:ext cx="78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Refers to a family of distributions that are derived from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Ubuntu, Arch Linux, CentOS, Fedora</a:t>
            </a:r>
          </a:p>
        </p:txBody>
      </p:sp>
    </p:spTree>
    <p:extLst>
      <p:ext uri="{BB962C8B-B14F-4D97-AF65-F5344CB8AC3E}">
        <p14:creationId xmlns:p14="http://schemas.microsoft.com/office/powerpoint/2010/main" val="408404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23DC2-6A66-82FC-D74F-5E86133E79D6}"/>
              </a:ext>
            </a:extLst>
          </p:cNvPr>
          <p:cNvSpPr txBox="1"/>
          <p:nvPr/>
        </p:nvSpPr>
        <p:spPr>
          <a:xfrm>
            <a:off x="890752" y="1690688"/>
            <a:ext cx="78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90564-3F3D-E987-B5A7-76A0F2BC5BF4}"/>
              </a:ext>
            </a:extLst>
          </p:cNvPr>
          <p:cNvSpPr txBox="1"/>
          <p:nvPr/>
        </p:nvSpPr>
        <p:spPr>
          <a:xfrm>
            <a:off x="890752" y="2060020"/>
            <a:ext cx="78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70009-4C6A-10A6-9CF3-A935542C878B}"/>
              </a:ext>
            </a:extLst>
          </p:cNvPr>
          <p:cNvSpPr txBox="1"/>
          <p:nvPr/>
        </p:nvSpPr>
        <p:spPr>
          <a:xfrm>
            <a:off x="890752" y="2429352"/>
            <a:ext cx="78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Customizeable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0B571-5AF9-5CB1-8142-DB7AE7901791}"/>
              </a:ext>
            </a:extLst>
          </p:cNvPr>
          <p:cNvSpPr txBox="1"/>
          <p:nvPr/>
        </p:nvSpPr>
        <p:spPr>
          <a:xfrm>
            <a:off x="890752" y="2798684"/>
            <a:ext cx="78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53192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remote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23DC2-6A66-82FC-D74F-5E86133E79D6}"/>
              </a:ext>
            </a:extLst>
          </p:cNvPr>
          <p:cNvSpPr txBox="1"/>
          <p:nvPr/>
        </p:nvSpPr>
        <p:spPr>
          <a:xfrm>
            <a:off x="890752" y="1690688"/>
            <a:ext cx="78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UNIX and Linux servers use a SSH-daemon. This allows you to use a SSH client to connect to a server remotely.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90564-3F3D-E987-B5A7-76A0F2BC5BF4}"/>
              </a:ext>
            </a:extLst>
          </p:cNvPr>
          <p:cNvSpPr txBox="1"/>
          <p:nvPr/>
        </p:nvSpPr>
        <p:spPr>
          <a:xfrm>
            <a:off x="890752" y="2367448"/>
            <a:ext cx="78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 OS X and most Linux distributions come with a SSH client pre-installed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70009-4C6A-10A6-9CF3-A935542C878B}"/>
              </a:ext>
            </a:extLst>
          </p:cNvPr>
          <p:cNvSpPr txBox="1"/>
          <p:nvPr/>
        </p:nvSpPr>
        <p:spPr>
          <a:xfrm>
            <a:off x="890752" y="2736780"/>
            <a:ext cx="783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requires that you download a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MobaxTerm</a:t>
            </a:r>
            <a:r>
              <a:rPr lang="en-US" dirty="0"/>
              <a:t> (recommended)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PuTTY – commonly used</a:t>
            </a:r>
          </a:p>
        </p:txBody>
      </p:sp>
    </p:spTree>
    <p:extLst>
      <p:ext uri="{BB962C8B-B14F-4D97-AF65-F5344CB8AC3E}">
        <p14:creationId xmlns:p14="http://schemas.microsoft.com/office/powerpoint/2010/main" val="8314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(Cheat Sheet)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AB3A3-8DAD-8CF2-0D12-8E079280FF9F}"/>
              </a:ext>
            </a:extLst>
          </p:cNvPr>
          <p:cNvSpPr txBox="1"/>
          <p:nvPr/>
        </p:nvSpPr>
        <p:spPr>
          <a:xfrm>
            <a:off x="101163" y="1541079"/>
            <a:ext cx="4407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– lists files and directories in current directory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/>
              <a:t>– change directory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– print working directory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/>
              <a:t> – make directory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– super user do (root privilege)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 – copy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 – move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dirty="0"/>
              <a:t> – history of previous commands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/>
              <a:t> -  clear current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016BD-5D0B-6427-4F08-A39CCD44F094}"/>
              </a:ext>
            </a:extLst>
          </p:cNvPr>
          <p:cNvSpPr txBox="1"/>
          <p:nvPr/>
        </p:nvSpPr>
        <p:spPr>
          <a:xfrm>
            <a:off x="4508939" y="1541079"/>
            <a:ext cx="46140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– print statement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–  search for a regular expression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– find and replace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– extract data by field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– concatenate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- “pipes” the output of one command to another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–  prints the top portion of a file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dirty="0"/>
              <a:t>–  prints the bottom portion of a file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 – change file permissions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FE841-0256-FCA3-42F7-73F303952E97}"/>
              </a:ext>
            </a:extLst>
          </p:cNvPr>
          <p:cNvSpPr txBox="1"/>
          <p:nvPr/>
        </p:nvSpPr>
        <p:spPr>
          <a:xfrm>
            <a:off x="8702567" y="1541079"/>
            <a:ext cx="3141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</a:t>
            </a:r>
            <a:r>
              <a:rPr lang="en-US" dirty="0"/>
              <a:t> – unzips a .zip file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US" dirty="0"/>
              <a:t> – can decompress .</a:t>
            </a:r>
            <a:r>
              <a:rPr lang="en-US"/>
              <a:t>tar files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dirty="0"/>
              <a:t> – can unzip .</a:t>
            </a:r>
            <a:r>
              <a:rPr lang="en-US" dirty="0" err="1"/>
              <a:t>gz</a:t>
            </a:r>
            <a:r>
              <a:rPr lang="en-US" dirty="0"/>
              <a:t> files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9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package install (Ubuntu &amp; CentOS)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DA1A9-AB20-7839-0086-C56B8F3D07FC}"/>
              </a:ext>
            </a:extLst>
          </p:cNvPr>
          <p:cNvSpPr txBox="1"/>
          <p:nvPr/>
        </p:nvSpPr>
        <p:spPr>
          <a:xfrm rot="10800000" flipH="1" flipV="1">
            <a:off x="1252845" y="1690688"/>
            <a:ext cx="311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Ubuntu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E911-D9C9-561D-D81C-981F28DA9F3A}"/>
              </a:ext>
            </a:extLst>
          </p:cNvPr>
          <p:cNvSpPr txBox="1"/>
          <p:nvPr/>
        </p:nvSpPr>
        <p:spPr>
          <a:xfrm rot="10800000" flipH="1" flipV="1">
            <a:off x="6899528" y="1690688"/>
            <a:ext cx="311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CentOS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B8BD3-106E-18AF-A5E2-FA11F493BC4B}"/>
              </a:ext>
            </a:extLst>
          </p:cNvPr>
          <p:cNvSpPr txBox="1"/>
          <p:nvPr/>
        </p:nvSpPr>
        <p:spPr>
          <a:xfrm>
            <a:off x="219404" y="2439713"/>
            <a:ext cx="4407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</a:t>
            </a:r>
            <a:r>
              <a:rPr lang="en-US" dirty="0">
                <a:cs typeface="Courier New" panose="02070309020205020404" pitchFamily="49" charset="0"/>
              </a:rPr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download package(s)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</a:t>
            </a:r>
            <a:r>
              <a:rPr lang="en-US" dirty="0">
                <a:cs typeface="Courier New" panose="02070309020205020404" pitchFamily="49" charset="0"/>
              </a:rPr>
              <a:t>– downloads and installs package(s)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– “super user do” root </a:t>
            </a:r>
            <a:r>
              <a:rPr lang="en-US" dirty="0" err="1">
                <a:cs typeface="Courier New" panose="02070309020205020404" pitchFamily="49" charset="0"/>
              </a:rPr>
              <a:t>privelages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nano –</a:t>
            </a:r>
            <a:r>
              <a:rPr lang="en-US" dirty="0">
                <a:cs typeface="Courier New" panose="02070309020205020404" pitchFamily="49" charset="0"/>
              </a:rPr>
              <a:t> example script for installing the text editor, “nano”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6E779-AF54-EFEE-F4C0-EA51338EF0E3}"/>
              </a:ext>
            </a:extLst>
          </p:cNvPr>
          <p:cNvSpPr txBox="1"/>
          <p:nvPr/>
        </p:nvSpPr>
        <p:spPr>
          <a:xfrm>
            <a:off x="6764721" y="2439712"/>
            <a:ext cx="4407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Yum install </a:t>
            </a:r>
            <a:r>
              <a:rPr lang="en-US" dirty="0">
                <a:cs typeface="Courier New" panose="02070309020205020404" pitchFamily="49" charset="0"/>
              </a:rPr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downloads and installs package(s)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Yum install -y </a:t>
            </a:r>
            <a:r>
              <a:rPr lang="en-US" dirty="0">
                <a:cs typeface="Courier New" panose="02070309020205020404" pitchFamily="49" charset="0"/>
              </a:rPr>
              <a:t>– downloads and installs package(s)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answers yes to prompts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“super user do” root </a:t>
            </a:r>
            <a:r>
              <a:rPr lang="en-US" dirty="0" err="1">
                <a:cs typeface="Courier New" panose="02070309020205020404" pitchFamily="49" charset="0"/>
              </a:rPr>
              <a:t>privelages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–y nano </a:t>
            </a:r>
            <a:r>
              <a:rPr lang="en-US" dirty="0">
                <a:cs typeface="Courier New" panose="02070309020205020404" pitchFamily="49" charset="0"/>
              </a:rPr>
              <a:t>example script for installing the text editor, “nano”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Search with grep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55BDB-6092-032E-7508-2A3F842006EA}"/>
              </a:ext>
            </a:extLst>
          </p:cNvPr>
          <p:cNvSpPr txBox="1"/>
          <p:nvPr/>
        </p:nvSpPr>
        <p:spPr>
          <a:xfrm>
            <a:off x="219403" y="2439713"/>
            <a:ext cx="10863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‘word’ filename </a:t>
            </a:r>
            <a:r>
              <a:rPr lang="en-US" dirty="0">
                <a:cs typeface="Courier New" panose="02070309020205020404" pitchFamily="49" charset="0"/>
              </a:rPr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searches for ‘word’ in the filename.txt file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‘word’ /Documents </a:t>
            </a:r>
            <a:r>
              <a:rPr lang="en-US" dirty="0">
                <a:cs typeface="Courier New" panose="02070309020205020404" pitchFamily="49" charset="0"/>
              </a:rPr>
              <a:t>– recursively searches in all files of the Documents directory for ‘word’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‘word’ /Documents &gt; grep_output.txt </a:t>
            </a:r>
            <a:r>
              <a:rPr lang="en-US" dirty="0">
                <a:cs typeface="Courier New" panose="02070309020205020404" pitchFamily="49" charset="0"/>
              </a:rPr>
              <a:t>– saves recursive search to grep_output.txt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characters with 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6EF6-DDBB-4EB2-EBFD-D99ECB80669A}"/>
              </a:ext>
            </a:extLst>
          </p:cNvPr>
          <p:cNvSpPr txBox="1"/>
          <p:nvPr/>
        </p:nvSpPr>
        <p:spPr>
          <a:xfrm>
            <a:off x="2479128" y="2995448"/>
            <a:ext cx="68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sed ‘s/contig_1/c1/’ file.txt &gt; new_file.txt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0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4A124-5D67-7645-50EF-5FE1CD2D21E3}"/>
              </a:ext>
            </a:extLst>
          </p:cNvPr>
          <p:cNvSpPr txBox="1"/>
          <p:nvPr/>
        </p:nvSpPr>
        <p:spPr>
          <a:xfrm>
            <a:off x="838200" y="1690688"/>
            <a:ext cx="28102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file.txt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Will give an output like this: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-r– </a:t>
            </a:r>
          </a:p>
          <a:p>
            <a:endParaRPr lang="en-US" dirty="0"/>
          </a:p>
          <a:p>
            <a:r>
              <a:rPr lang="en-US" dirty="0"/>
              <a:t>First 3 = user</a:t>
            </a:r>
          </a:p>
          <a:p>
            <a:r>
              <a:rPr lang="en-US" dirty="0"/>
              <a:t>Second 3 = group</a:t>
            </a:r>
          </a:p>
          <a:p>
            <a:r>
              <a:rPr lang="en-US" dirty="0"/>
              <a:t>Third 3 = everyone else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98172-0ED4-9EFC-4C5F-61FC29681115}"/>
              </a:ext>
            </a:extLst>
          </p:cNvPr>
          <p:cNvSpPr txBox="1"/>
          <p:nvPr/>
        </p:nvSpPr>
        <p:spPr>
          <a:xfrm>
            <a:off x="5743804" y="1709147"/>
            <a:ext cx="6229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Common usage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file.txt</a:t>
            </a:r>
            <a:r>
              <a:rPr lang="en-US" dirty="0">
                <a:cs typeface="Courier New" panose="02070309020205020404" pitchFamily="49" charset="0"/>
              </a:rPr>
              <a:t>– makes files executable for user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DF076-D3A2-73D5-1241-FFF139AE51C8}"/>
              </a:ext>
            </a:extLst>
          </p:cNvPr>
          <p:cNvSpPr txBox="1"/>
          <p:nvPr/>
        </p:nvSpPr>
        <p:spPr>
          <a:xfrm>
            <a:off x="2657370" y="4808911"/>
            <a:ext cx="1613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‘Who’ values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– </a:t>
            </a:r>
            <a:r>
              <a:rPr lang="en-US" dirty="0">
                <a:cs typeface="Courier New" panose="02070309020205020404" pitchFamily="49" charset="0"/>
              </a:rPr>
              <a:t>user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- </a:t>
            </a:r>
            <a:r>
              <a:rPr lang="en-US" dirty="0">
                <a:cs typeface="Courier New" panose="02070309020205020404" pitchFamily="49" charset="0"/>
              </a:rPr>
              <a:t>group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 – </a:t>
            </a:r>
            <a:r>
              <a:rPr lang="en-US" dirty="0">
                <a:cs typeface="Courier New" panose="02070309020205020404" pitchFamily="49" charset="0"/>
              </a:rPr>
              <a:t>others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- </a:t>
            </a:r>
            <a:r>
              <a:rPr lang="en-US" dirty="0">
                <a:cs typeface="Courier New" panose="02070309020205020404" pitchFamily="49" charset="0"/>
              </a:rPr>
              <a:t>all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987B1-B040-965E-AD08-8E407588263A}"/>
              </a:ext>
            </a:extLst>
          </p:cNvPr>
          <p:cNvSpPr txBox="1"/>
          <p:nvPr/>
        </p:nvSpPr>
        <p:spPr>
          <a:xfrm>
            <a:off x="4583452" y="4778871"/>
            <a:ext cx="228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‘What’ values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– </a:t>
            </a:r>
            <a:r>
              <a:rPr lang="en-US" dirty="0">
                <a:cs typeface="Courier New" panose="02070309020205020404" pitchFamily="49" charset="0"/>
              </a:rPr>
              <a:t>remove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- </a:t>
            </a:r>
            <a:r>
              <a:rPr lang="en-US" dirty="0">
                <a:cs typeface="Courier New" panose="02070309020205020404" pitchFamily="49" charset="0"/>
              </a:rPr>
              <a:t>add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– </a:t>
            </a:r>
            <a:r>
              <a:rPr lang="en-US" dirty="0">
                <a:cs typeface="Courier New" panose="02070309020205020404" pitchFamily="49" charset="0"/>
              </a:rPr>
              <a:t>set permission and remove others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D946C-26D9-CAA2-4C12-40907B853A5F}"/>
              </a:ext>
            </a:extLst>
          </p:cNvPr>
          <p:cNvSpPr txBox="1"/>
          <p:nvPr/>
        </p:nvSpPr>
        <p:spPr>
          <a:xfrm>
            <a:off x="6869453" y="4862910"/>
            <a:ext cx="2019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‘Which’ values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– </a:t>
            </a:r>
            <a:r>
              <a:rPr lang="en-US" dirty="0">
                <a:cs typeface="Courier New" panose="02070309020205020404" pitchFamily="49" charset="0"/>
              </a:rPr>
              <a:t>read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- </a:t>
            </a:r>
            <a:r>
              <a:rPr lang="en-US" dirty="0">
                <a:cs typeface="Courier New" panose="02070309020205020404" pitchFamily="49" charset="0"/>
              </a:rPr>
              <a:t>write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– </a:t>
            </a:r>
            <a:r>
              <a:rPr lang="en-US" dirty="0">
                <a:cs typeface="Courier New" panose="02070309020205020404" pitchFamily="49" charset="0"/>
              </a:rPr>
              <a:t>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951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RNAseq Minicourse</vt:lpstr>
      <vt:lpstr>What is Linux?</vt:lpstr>
      <vt:lpstr>Why Linux?</vt:lpstr>
      <vt:lpstr>Connecting to a remote instance</vt:lpstr>
      <vt:lpstr>Common Bash Commands (Cheat Sheet)</vt:lpstr>
      <vt:lpstr>Basic package install (Ubuntu &amp; CentOS)</vt:lpstr>
      <vt:lpstr>Pattern Search with grep</vt:lpstr>
      <vt:lpstr>Replacing characters with sed</vt:lpstr>
      <vt:lpstr>File Permissions</vt:lpstr>
      <vt:lpstr>Bash for loop combined with sed and |</vt:lpstr>
      <vt:lpstr>Working with batch schedulers (PBS, Slurm, etc.)</vt:lpstr>
      <vt:lpstr>Working with batch schedulers (PBS, Slurm, etc.)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Minicourse</dc:title>
  <dc:creator>Michael Clear</dc:creator>
  <cp:lastModifiedBy>Michael Clear</cp:lastModifiedBy>
  <cp:revision>3</cp:revision>
  <dcterms:created xsi:type="dcterms:W3CDTF">2022-08-31T12:56:21Z</dcterms:created>
  <dcterms:modified xsi:type="dcterms:W3CDTF">2022-09-08T09:30:48Z</dcterms:modified>
</cp:coreProperties>
</file>