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937B94-80BC-485F-9A35-50A0D4417C3D}" v="1" dt="2022-08-31T12:56:56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Clear" userId="4937e60f41873431" providerId="LiveId" clId="{E6937B94-80BC-485F-9A35-50A0D4417C3D}"/>
    <pc:docChg chg="custSel addSld delSld modSld">
      <pc:chgData name="Michael Clear" userId="4937e60f41873431" providerId="LiveId" clId="{E6937B94-80BC-485F-9A35-50A0D4417C3D}" dt="2022-09-08T09:32:03.717" v="75" actId="478"/>
      <pc:docMkLst>
        <pc:docMk/>
      </pc:docMkLst>
      <pc:sldChg chg="modSp mod">
        <pc:chgData name="Michael Clear" userId="4937e60f41873431" providerId="LiveId" clId="{E6937B94-80BC-485F-9A35-50A0D4417C3D}" dt="2022-08-31T12:56:40.230" v="35" actId="20577"/>
        <pc:sldMkLst>
          <pc:docMk/>
          <pc:sldMk cId="3230000665" sldId="256"/>
        </pc:sldMkLst>
        <pc:spChg chg="mod">
          <ac:chgData name="Michael Clear" userId="4937e60f41873431" providerId="LiveId" clId="{E6937B94-80BC-485F-9A35-50A0D4417C3D}" dt="2022-08-31T12:56:40.230" v="35" actId="20577"/>
          <ac:spMkLst>
            <pc:docMk/>
            <pc:sldMk cId="3230000665" sldId="256"/>
            <ac:spMk id="3" creationId="{4F4A6F17-EA19-0945-CE29-4A8568FEFF0D}"/>
          </ac:spMkLst>
        </pc:spChg>
      </pc:sldChg>
      <pc:sldChg chg="delSp mod delAnim">
        <pc:chgData name="Michael Clear" userId="4937e60f41873431" providerId="LiveId" clId="{E6937B94-80BC-485F-9A35-50A0D4417C3D}" dt="2022-09-08T09:32:03.717" v="75" actId="478"/>
        <pc:sldMkLst>
          <pc:docMk/>
          <pc:sldMk cId="2951170975" sldId="334"/>
        </pc:sldMkLst>
        <pc:picChg chg="del">
          <ac:chgData name="Michael Clear" userId="4937e60f41873431" providerId="LiveId" clId="{E6937B94-80BC-485F-9A35-50A0D4417C3D}" dt="2022-09-08T09:32:03.717" v="75" actId="478"/>
          <ac:picMkLst>
            <pc:docMk/>
            <pc:sldMk cId="2951170975" sldId="334"/>
            <ac:picMk id="10" creationId="{129A899A-38BB-470B-8861-542D82F8514B}"/>
          </ac:picMkLst>
        </pc:picChg>
        <pc:cxnChg chg="del">
          <ac:chgData name="Michael Clear" userId="4937e60f41873431" providerId="LiveId" clId="{E6937B94-80BC-485F-9A35-50A0D4417C3D}" dt="2022-09-08T09:32:03.717" v="75" actId="478"/>
          <ac:cxnSpMkLst>
            <pc:docMk/>
            <pc:sldMk cId="2951170975" sldId="334"/>
            <ac:cxnSpMk id="12" creationId="{76A481AE-CC55-44DE-93BD-BB982A16FB16}"/>
          </ac:cxnSpMkLst>
        </pc:cxnChg>
      </pc:sldChg>
      <pc:sldChg chg="del">
        <pc:chgData name="Michael Clear" userId="4937e60f41873431" providerId="LiveId" clId="{E6937B94-80BC-485F-9A35-50A0D4417C3D}" dt="2022-09-08T09:31:55.977" v="74" actId="47"/>
        <pc:sldMkLst>
          <pc:docMk/>
          <pc:sldMk cId="2658941585" sldId="335"/>
        </pc:sldMkLst>
      </pc:sldChg>
      <pc:sldChg chg="del">
        <pc:chgData name="Michael Clear" userId="4937e60f41873431" providerId="LiveId" clId="{E6937B94-80BC-485F-9A35-50A0D4417C3D}" dt="2022-09-08T09:31:55.977" v="74" actId="47"/>
        <pc:sldMkLst>
          <pc:docMk/>
          <pc:sldMk cId="3857900977" sldId="336"/>
        </pc:sldMkLst>
      </pc:sldChg>
      <pc:sldChg chg="delSp del mod">
        <pc:chgData name="Michael Clear" userId="4937e60f41873431" providerId="LiveId" clId="{E6937B94-80BC-485F-9A35-50A0D4417C3D}" dt="2022-09-08T09:31:44.956" v="73" actId="47"/>
        <pc:sldMkLst>
          <pc:docMk/>
          <pc:sldMk cId="173606257" sldId="337"/>
        </pc:sldMkLst>
        <pc:spChg chg="del">
          <ac:chgData name="Michael Clear" userId="4937e60f41873431" providerId="LiveId" clId="{E6937B94-80BC-485F-9A35-50A0D4417C3D}" dt="2022-09-08T09:31:18.108" v="72" actId="478"/>
          <ac:spMkLst>
            <pc:docMk/>
            <pc:sldMk cId="173606257" sldId="337"/>
            <ac:spMk id="3" creationId="{9898AC89-E8AC-23DA-688A-AAF173E49355}"/>
          </ac:spMkLst>
        </pc:spChg>
      </pc:sldChg>
      <pc:sldChg chg="del">
        <pc:chgData name="Michael Clear" userId="4937e60f41873431" providerId="LiveId" clId="{E6937B94-80BC-485F-9A35-50A0D4417C3D}" dt="2022-09-08T09:31:44.956" v="73" actId="47"/>
        <pc:sldMkLst>
          <pc:docMk/>
          <pc:sldMk cId="3154055796" sldId="338"/>
        </pc:sldMkLst>
      </pc:sldChg>
      <pc:sldChg chg="del">
        <pc:chgData name="Michael Clear" userId="4937e60f41873431" providerId="LiveId" clId="{E6937B94-80BC-485F-9A35-50A0D4417C3D}" dt="2022-09-08T09:31:55.977" v="74" actId="47"/>
        <pc:sldMkLst>
          <pc:docMk/>
          <pc:sldMk cId="4159625672" sldId="339"/>
        </pc:sldMkLst>
      </pc:sldChg>
      <pc:sldChg chg="del">
        <pc:chgData name="Michael Clear" userId="4937e60f41873431" providerId="LiveId" clId="{E6937B94-80BC-485F-9A35-50A0D4417C3D}" dt="2022-09-08T09:31:55.977" v="74" actId="47"/>
        <pc:sldMkLst>
          <pc:docMk/>
          <pc:sldMk cId="3011689496" sldId="340"/>
        </pc:sldMkLst>
      </pc:sldChg>
      <pc:sldChg chg="del">
        <pc:chgData name="Michael Clear" userId="4937e60f41873431" providerId="LiveId" clId="{E6937B94-80BC-485F-9A35-50A0D4417C3D}" dt="2022-09-08T09:31:55.977" v="74" actId="47"/>
        <pc:sldMkLst>
          <pc:docMk/>
          <pc:sldMk cId="3264383245" sldId="341"/>
        </pc:sldMkLst>
      </pc:sldChg>
      <pc:sldChg chg="del">
        <pc:chgData name="Michael Clear" userId="4937e60f41873431" providerId="LiveId" clId="{E6937B94-80BC-485F-9A35-50A0D4417C3D}" dt="2022-09-08T09:31:55.977" v="74" actId="47"/>
        <pc:sldMkLst>
          <pc:docMk/>
          <pc:sldMk cId="3687128184" sldId="342"/>
        </pc:sldMkLst>
      </pc:sldChg>
      <pc:sldChg chg="del">
        <pc:chgData name="Michael Clear" userId="4937e60f41873431" providerId="LiveId" clId="{E6937B94-80BC-485F-9A35-50A0D4417C3D}" dt="2022-09-08T09:31:55.977" v="74" actId="47"/>
        <pc:sldMkLst>
          <pc:docMk/>
          <pc:sldMk cId="3890043257" sldId="343"/>
        </pc:sldMkLst>
      </pc:sldChg>
      <pc:sldChg chg="modSp del mod">
        <pc:chgData name="Michael Clear" userId="4937e60f41873431" providerId="LiveId" clId="{E6937B94-80BC-485F-9A35-50A0D4417C3D}" dt="2022-09-08T09:31:55.977" v="74" actId="47"/>
        <pc:sldMkLst>
          <pc:docMk/>
          <pc:sldMk cId="1959108318" sldId="344"/>
        </pc:sldMkLst>
        <pc:spChg chg="mod">
          <ac:chgData name="Michael Clear" userId="4937e60f41873431" providerId="LiveId" clId="{E6937B94-80BC-485F-9A35-50A0D4417C3D}" dt="2022-08-31T12:56:53.255" v="57" actId="20577"/>
          <ac:spMkLst>
            <pc:docMk/>
            <pc:sldMk cId="1959108318" sldId="344"/>
            <ac:spMk id="2" creationId="{C0485156-E6D3-CBCD-C312-4FBE8DCE5D84}"/>
          </ac:spMkLst>
        </pc:spChg>
      </pc:sldChg>
      <pc:sldChg chg="modSp add del mod">
        <pc:chgData name="Michael Clear" userId="4937e60f41873431" providerId="LiveId" clId="{E6937B94-80BC-485F-9A35-50A0D4417C3D}" dt="2022-09-08T09:31:55.977" v="74" actId="47"/>
        <pc:sldMkLst>
          <pc:docMk/>
          <pc:sldMk cId="3455180090" sldId="345"/>
        </pc:sldMkLst>
        <pc:spChg chg="mod">
          <ac:chgData name="Michael Clear" userId="4937e60f41873431" providerId="LiveId" clId="{E6937B94-80BC-485F-9A35-50A0D4417C3D}" dt="2022-08-31T12:57:04.289" v="71" actId="20577"/>
          <ac:spMkLst>
            <pc:docMk/>
            <pc:sldMk cId="3455180090" sldId="345"/>
            <ac:spMk id="2" creationId="{C0485156-E6D3-CBCD-C312-4FBE8DCE5D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79D9-538B-A1CE-A5F3-F9C59859A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0CC64-CF6F-7958-97FE-22CAFFB5D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CB2D6-7520-EF89-C1F0-BAC52B65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821B-BA7F-43A8-98B3-E4A053377AA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22668-49CF-55B5-1D7A-5A72DDC1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AF9AF-29E3-F488-4A12-56FD3D31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53F1-C3CF-4B46-B379-7B03E643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9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0045-6648-0A5C-C18A-1EA2250C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4706B-D45C-0C82-9D8E-E1FBBF5D5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34C36-644E-5221-C950-82C30D1E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821B-BA7F-43A8-98B3-E4A053377AA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5028E-FA90-A3A2-918D-9C47918D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EEF4D-E74F-3842-3AA0-17163ECC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53F1-C3CF-4B46-B379-7B03E643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4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6C967-7EC0-A8FC-5684-8B3FD39DA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8B9CC-44C2-2DE9-332A-78412002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3BFD-0011-1E82-02E6-456107AD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821B-BA7F-43A8-98B3-E4A053377AA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A5F66-FA4D-CF8D-65C9-23A21377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5B27A-ADE3-107C-3345-5D3F3B4C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53F1-C3CF-4B46-B379-7B03E643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0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2618F-014F-81CC-B3A8-31FC95D7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0891-784A-832A-B0B1-AEB4F5A81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12CC8-FE32-154A-58FC-2E1AD19C7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821B-BA7F-43A8-98B3-E4A053377AA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0E45-7147-83AF-C71B-773A8605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4C212-113D-8515-4C54-2B6CFBCD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53F1-C3CF-4B46-B379-7B03E643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9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48CC-D3C4-42E8-FB7F-8AA6603EB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03BDB-AC13-733F-923C-73BED20E4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FEE42-03B0-D11B-3422-86531D70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821B-BA7F-43A8-98B3-E4A053377AA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72B5E-F7D4-3618-1EBC-26A459D4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E8BD7-0885-04DC-7C86-00814CAB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53F1-C3CF-4B46-B379-7B03E643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3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BEF1-616B-822E-4EFD-1439F77F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F61C0-4155-CCEE-2F19-1BB2A19F8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9CE83-4F32-ED49-A663-2DCE40593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E111D-49C9-CA90-2A80-893A07E6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821B-BA7F-43A8-98B3-E4A053377AA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460E0-F944-592B-D39F-85DBF743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15B35-F5CA-CC8F-3C25-F9545DE7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53F1-C3CF-4B46-B379-7B03E643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0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95A2-2E4E-B591-43E9-645C34C5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A9E68-C33A-C80E-552C-E7E6D6AA0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9FA9C-0CA4-3B21-ECBC-2E0E560CC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26FBB-84C6-1D10-189A-D5A7ABEB0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E2BFE-6F77-DDE2-84F0-DFC2E8496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FEB45-480A-3C38-A133-E3B50112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821B-BA7F-43A8-98B3-E4A053377AA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B7780-C6E7-7A67-C070-FBB05073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A46A0-C5F6-35B6-0BC6-69C98B4F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53F1-C3CF-4B46-B379-7B03E643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3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4885-EBD5-1A7E-6055-C324E2FA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80C3C-6D05-2C4D-DEF1-97400D51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821B-BA7F-43A8-98B3-E4A053377AA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9D222-C977-FD0B-535B-7075C045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4FA72-FCDA-EE0D-0CC6-252745F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53F1-C3CF-4B46-B379-7B03E643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3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4DFA0-3FDB-2DA3-3A03-F08384B1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821B-BA7F-43A8-98B3-E4A053377AA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B3B2D-287D-E783-56BC-CF316BCE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A6771-3D8D-9314-AA39-48B3E534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53F1-C3CF-4B46-B379-7B03E643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56C6-BA1F-CEA7-454C-5F4FDC8A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FC0BF-56D1-40AF-A5D6-E65BF96B8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89DB8-22B1-A673-7F65-2496A657C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D96C2-749C-37F5-FA59-94A60282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821B-BA7F-43A8-98B3-E4A053377AA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ABE98-B9C4-0A7B-EBA5-A0CFFBF0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DB2ED-4113-18D9-0437-8B6BED12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53F1-C3CF-4B46-B379-7B03E643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6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2B5E-E59A-D219-5194-5F4B422DD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79906-DE9E-2402-4173-F1CC0E984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02F4E-F1AB-5546-6F82-1C399B10A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4FFBA-CB9E-A3AA-A378-E2D4096E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821B-BA7F-43A8-98B3-E4A053377AA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8873A-A6DB-A746-862A-E75D4E2E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B5624-BCE3-5D8D-9A18-4AF6C144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53F1-C3CF-4B46-B379-7B03E643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1D12E-CA84-EB39-DDA1-B78185AB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3C19D-84B2-257B-06DE-192A19A3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EF2FD-3678-FAD0-735A-D0020BFAA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821B-BA7F-43A8-98B3-E4A053377AA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7A568-7646-6BED-B3AF-D66FCA2CB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BB5B2-F172-C37A-5B41-2370F0B99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A53F1-C3CF-4B46-B379-7B03E643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3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6B9B-3F21-38BC-536E-CA5594FA05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RNAseq</a:t>
            </a:r>
            <a:r>
              <a:rPr lang="en-US" dirty="0"/>
              <a:t> Minicourse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A6F17-EA19-0945-CE29-4A8568FEF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Processing Raw Reads into Counts</a:t>
            </a:r>
          </a:p>
        </p:txBody>
      </p:sp>
    </p:spTree>
    <p:extLst>
      <p:ext uri="{BB962C8B-B14F-4D97-AF65-F5344CB8AC3E}">
        <p14:creationId xmlns:p14="http://schemas.microsoft.com/office/powerpoint/2010/main" val="323000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D399EA4-3355-4756-9424-7CADDBA57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96" y="1035941"/>
            <a:ext cx="9835916" cy="5684532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CBEC5673-AB4F-4295-9262-5AA965F4D200}"/>
              </a:ext>
            </a:extLst>
          </p:cNvPr>
          <p:cNvSpPr/>
          <p:nvPr/>
        </p:nvSpPr>
        <p:spPr>
          <a:xfrm>
            <a:off x="3302593" y="4779433"/>
            <a:ext cx="1860550" cy="533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8E6F4D4-6520-4EAE-AF6F-BDFF1CB7F71B}"/>
              </a:ext>
            </a:extLst>
          </p:cNvPr>
          <p:cNvSpPr/>
          <p:nvPr/>
        </p:nvSpPr>
        <p:spPr>
          <a:xfrm rot="5400000">
            <a:off x="8668784" y="2037505"/>
            <a:ext cx="599440" cy="4598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8E29FF1-26C3-429B-BD2B-F51C9A6E107E}"/>
              </a:ext>
            </a:extLst>
          </p:cNvPr>
          <p:cNvSpPr/>
          <p:nvPr/>
        </p:nvSpPr>
        <p:spPr>
          <a:xfrm rot="5400000">
            <a:off x="8499937" y="1198152"/>
            <a:ext cx="599440" cy="4598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566E2-2BA6-45A8-8960-6DEEFE59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99" y="-342675"/>
            <a:ext cx="11823701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u="sng" dirty="0" err="1">
                <a:latin typeface="Aldhabi" panose="01000000000000000000" pitchFamily="2" charset="-78"/>
                <a:cs typeface="Aldhabi" panose="01000000000000000000" pitchFamily="2" charset="-78"/>
              </a:rPr>
              <a:t>RNAseq</a:t>
            </a:r>
            <a:r>
              <a:rPr lang="en-US" sz="7200" u="sng" dirty="0">
                <a:latin typeface="Aldhabi" panose="01000000000000000000" pitchFamily="2" charset="-78"/>
                <a:cs typeface="Aldhabi" panose="01000000000000000000" pitchFamily="2" charset="-78"/>
              </a:rPr>
              <a:t> Bioinformatic Pipeline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1A1F5A-EDC1-4682-BC3F-9920CA73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17DE-6218-4743-92A5-691C6DCB6BCB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0B6D57-DB01-4FAF-B743-DB5A464544C5}"/>
              </a:ext>
            </a:extLst>
          </p:cNvPr>
          <p:cNvSpPr/>
          <p:nvPr/>
        </p:nvSpPr>
        <p:spPr>
          <a:xfrm>
            <a:off x="3351723" y="1512359"/>
            <a:ext cx="1748389" cy="734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5D6C9E-D0CB-4123-BEA4-A788BBC2ED6C}"/>
              </a:ext>
            </a:extLst>
          </p:cNvPr>
          <p:cNvSpPr/>
          <p:nvPr/>
        </p:nvSpPr>
        <p:spPr>
          <a:xfrm>
            <a:off x="2289156" y="1560553"/>
            <a:ext cx="1062567" cy="5386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2C416D-2DF5-4CAD-855B-8D3A4CBA6433}"/>
              </a:ext>
            </a:extLst>
          </p:cNvPr>
          <p:cNvSpPr/>
          <p:nvPr/>
        </p:nvSpPr>
        <p:spPr>
          <a:xfrm>
            <a:off x="3475336" y="1243053"/>
            <a:ext cx="2199024" cy="1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798A2F-89A0-4710-8519-94A3C5D59672}"/>
              </a:ext>
            </a:extLst>
          </p:cNvPr>
          <p:cNvSpPr/>
          <p:nvPr/>
        </p:nvSpPr>
        <p:spPr>
          <a:xfrm>
            <a:off x="5206776" y="1381759"/>
            <a:ext cx="2626584" cy="1078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E5004A2-2C3A-4729-87C3-73C423FC637A}"/>
              </a:ext>
            </a:extLst>
          </p:cNvPr>
          <p:cNvSpPr/>
          <p:nvPr/>
        </p:nvSpPr>
        <p:spPr>
          <a:xfrm>
            <a:off x="5379601" y="2321050"/>
            <a:ext cx="177919" cy="764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C4127A-EA99-43C1-9746-95E714906077}"/>
              </a:ext>
            </a:extLst>
          </p:cNvPr>
          <p:cNvSpPr/>
          <p:nvPr/>
        </p:nvSpPr>
        <p:spPr>
          <a:xfrm rot="4111645">
            <a:off x="5514759" y="2231644"/>
            <a:ext cx="168557" cy="246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56FDBD3-5186-46F3-BFBD-162F152D8991}"/>
              </a:ext>
            </a:extLst>
          </p:cNvPr>
          <p:cNvSpPr/>
          <p:nvPr/>
        </p:nvSpPr>
        <p:spPr>
          <a:xfrm rot="4143978">
            <a:off x="5505012" y="2189594"/>
            <a:ext cx="80212" cy="246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0D6418D-1916-453E-A85F-07579FEEF695}"/>
              </a:ext>
            </a:extLst>
          </p:cNvPr>
          <p:cNvSpPr/>
          <p:nvPr/>
        </p:nvSpPr>
        <p:spPr>
          <a:xfrm>
            <a:off x="1486494" y="2093383"/>
            <a:ext cx="1840404" cy="734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7F0A0F6-1A7E-482D-BD64-BE9B59A168C5}"/>
              </a:ext>
            </a:extLst>
          </p:cNvPr>
          <p:cNvSpPr/>
          <p:nvPr/>
        </p:nvSpPr>
        <p:spPr>
          <a:xfrm>
            <a:off x="3326895" y="2458520"/>
            <a:ext cx="294187" cy="346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36444C8-90C5-4FCB-A572-E7D241CD4CEA}"/>
              </a:ext>
            </a:extLst>
          </p:cNvPr>
          <p:cNvSpPr/>
          <p:nvPr/>
        </p:nvSpPr>
        <p:spPr>
          <a:xfrm>
            <a:off x="1486493" y="2797287"/>
            <a:ext cx="1840403" cy="1033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3ACBC2E-2092-4667-9FA1-AB92BF0A9D6A}"/>
              </a:ext>
            </a:extLst>
          </p:cNvPr>
          <p:cNvSpPr/>
          <p:nvPr/>
        </p:nvSpPr>
        <p:spPr>
          <a:xfrm>
            <a:off x="3328719" y="2793693"/>
            <a:ext cx="1794396" cy="530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59BE600-21EF-4F57-B090-82E3D4E35F66}"/>
              </a:ext>
            </a:extLst>
          </p:cNvPr>
          <p:cNvSpPr/>
          <p:nvPr/>
        </p:nvSpPr>
        <p:spPr>
          <a:xfrm>
            <a:off x="3226570" y="3229768"/>
            <a:ext cx="330211" cy="315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536168-8F7A-4533-865C-712B64758B2B}"/>
              </a:ext>
            </a:extLst>
          </p:cNvPr>
          <p:cNvSpPr/>
          <p:nvPr/>
        </p:nvSpPr>
        <p:spPr>
          <a:xfrm>
            <a:off x="3326898" y="3617913"/>
            <a:ext cx="100329" cy="209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B34A8B7-1720-4657-8DB0-1DE5429B3ECE}"/>
              </a:ext>
            </a:extLst>
          </p:cNvPr>
          <p:cNvSpPr/>
          <p:nvPr/>
        </p:nvSpPr>
        <p:spPr>
          <a:xfrm>
            <a:off x="3399368" y="3544113"/>
            <a:ext cx="1860550" cy="556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99DB7A1-1FDF-47DF-9044-766C1877085B}"/>
              </a:ext>
            </a:extLst>
          </p:cNvPr>
          <p:cNvSpPr/>
          <p:nvPr/>
        </p:nvSpPr>
        <p:spPr>
          <a:xfrm rot="17225079" flipV="1">
            <a:off x="5084998" y="3194721"/>
            <a:ext cx="624372" cy="190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36D3DBE-EF28-4712-8579-F831396C283F}"/>
              </a:ext>
            </a:extLst>
          </p:cNvPr>
          <p:cNvSpPr/>
          <p:nvPr/>
        </p:nvSpPr>
        <p:spPr>
          <a:xfrm>
            <a:off x="5020386" y="3445768"/>
            <a:ext cx="342901" cy="98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C3FC894-DC2A-47C6-BE20-16F30B526F2F}"/>
              </a:ext>
            </a:extLst>
          </p:cNvPr>
          <p:cNvSpPr/>
          <p:nvPr/>
        </p:nvSpPr>
        <p:spPr>
          <a:xfrm>
            <a:off x="1486493" y="3859508"/>
            <a:ext cx="1782696" cy="1013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2B0A41-6EC9-416D-BA88-4E1DBAE12E97}"/>
              </a:ext>
            </a:extLst>
          </p:cNvPr>
          <p:cNvSpPr/>
          <p:nvPr/>
        </p:nvSpPr>
        <p:spPr>
          <a:xfrm>
            <a:off x="3269189" y="4434762"/>
            <a:ext cx="677025" cy="158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D3726A6-D5FB-470B-917C-45E08CACFA52}"/>
              </a:ext>
            </a:extLst>
          </p:cNvPr>
          <p:cNvSpPr/>
          <p:nvPr/>
        </p:nvSpPr>
        <p:spPr>
          <a:xfrm>
            <a:off x="3106254" y="3976737"/>
            <a:ext cx="256864" cy="158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629DEA7-08C9-49E5-82A5-7D04A2307BB1}"/>
              </a:ext>
            </a:extLst>
          </p:cNvPr>
          <p:cNvSpPr/>
          <p:nvPr/>
        </p:nvSpPr>
        <p:spPr>
          <a:xfrm>
            <a:off x="3363118" y="3846761"/>
            <a:ext cx="1722171" cy="443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A6526AA-BA3A-4C72-829C-82AD2779CEDA}"/>
              </a:ext>
            </a:extLst>
          </p:cNvPr>
          <p:cNvSpPr/>
          <p:nvPr/>
        </p:nvSpPr>
        <p:spPr>
          <a:xfrm>
            <a:off x="1466609" y="4989795"/>
            <a:ext cx="2090172" cy="909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8AE85B3-07F6-4B4D-9C9E-26A308B8FFDE}"/>
              </a:ext>
            </a:extLst>
          </p:cNvPr>
          <p:cNvSpPr/>
          <p:nvPr/>
        </p:nvSpPr>
        <p:spPr>
          <a:xfrm>
            <a:off x="2760903" y="5899150"/>
            <a:ext cx="465667" cy="152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366FE1-224A-4174-B7C3-36AFD7BABFC4}"/>
              </a:ext>
            </a:extLst>
          </p:cNvPr>
          <p:cNvSpPr/>
          <p:nvPr/>
        </p:nvSpPr>
        <p:spPr>
          <a:xfrm rot="3016098">
            <a:off x="2403278" y="6215406"/>
            <a:ext cx="873650" cy="206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7BA0FC0-6B18-450E-837E-0AC646F95463}"/>
              </a:ext>
            </a:extLst>
          </p:cNvPr>
          <p:cNvSpPr/>
          <p:nvPr/>
        </p:nvSpPr>
        <p:spPr>
          <a:xfrm rot="5585807">
            <a:off x="2358652" y="5912933"/>
            <a:ext cx="189968" cy="206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8765F4A-69B7-4C67-A5B3-6B136C6FE339}"/>
              </a:ext>
            </a:extLst>
          </p:cNvPr>
          <p:cNvSpPr/>
          <p:nvPr/>
        </p:nvSpPr>
        <p:spPr>
          <a:xfrm rot="5585807">
            <a:off x="3660787" y="5954930"/>
            <a:ext cx="224046" cy="1377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0F9D52C-E39F-459E-9EE3-87FAA1EF2F20}"/>
              </a:ext>
            </a:extLst>
          </p:cNvPr>
          <p:cNvSpPr/>
          <p:nvPr/>
        </p:nvSpPr>
        <p:spPr>
          <a:xfrm rot="3049390">
            <a:off x="4751116" y="5665343"/>
            <a:ext cx="195307" cy="854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5CD6ECC-618E-4617-B9C1-D84900E9D1B7}"/>
              </a:ext>
            </a:extLst>
          </p:cNvPr>
          <p:cNvSpPr/>
          <p:nvPr/>
        </p:nvSpPr>
        <p:spPr>
          <a:xfrm rot="1674715">
            <a:off x="5082271" y="5037567"/>
            <a:ext cx="195307" cy="798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4D64F0F-ED7F-4335-A0C8-6BA29ECD0C47}"/>
              </a:ext>
            </a:extLst>
          </p:cNvPr>
          <p:cNvSpPr/>
          <p:nvPr/>
        </p:nvSpPr>
        <p:spPr>
          <a:xfrm rot="385065">
            <a:off x="5187791" y="4403224"/>
            <a:ext cx="209885" cy="798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10AFD28-420A-4165-B015-97A98EC97078}"/>
              </a:ext>
            </a:extLst>
          </p:cNvPr>
          <p:cNvSpPr/>
          <p:nvPr/>
        </p:nvSpPr>
        <p:spPr>
          <a:xfrm rot="1772587">
            <a:off x="5646670" y="3236211"/>
            <a:ext cx="195307" cy="1388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5FB368-2141-4F44-AB7D-3653B2E3C7D0}"/>
              </a:ext>
            </a:extLst>
          </p:cNvPr>
          <p:cNvSpPr/>
          <p:nvPr/>
        </p:nvSpPr>
        <p:spPr>
          <a:xfrm rot="4190444">
            <a:off x="6127846" y="3355349"/>
            <a:ext cx="195307" cy="555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DB4D4B0-291C-4DA2-8980-B70808ACB65C}"/>
              </a:ext>
            </a:extLst>
          </p:cNvPr>
          <p:cNvSpPr/>
          <p:nvPr/>
        </p:nvSpPr>
        <p:spPr>
          <a:xfrm rot="5400000">
            <a:off x="5885403" y="4228127"/>
            <a:ext cx="206291" cy="10233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00FD817-C675-4FF2-B37A-ED08FE47D634}"/>
              </a:ext>
            </a:extLst>
          </p:cNvPr>
          <p:cNvSpPr/>
          <p:nvPr/>
        </p:nvSpPr>
        <p:spPr>
          <a:xfrm rot="5400000">
            <a:off x="6254764" y="3922394"/>
            <a:ext cx="206291" cy="854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0F92526-489A-45F6-83C2-65555A76500D}"/>
              </a:ext>
            </a:extLst>
          </p:cNvPr>
          <p:cNvSpPr/>
          <p:nvPr/>
        </p:nvSpPr>
        <p:spPr>
          <a:xfrm rot="3055666">
            <a:off x="5713691" y="4227172"/>
            <a:ext cx="183410" cy="588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59F48D6-CC96-48DB-80AF-ABC6B91099A3}"/>
              </a:ext>
            </a:extLst>
          </p:cNvPr>
          <p:cNvSpPr/>
          <p:nvPr/>
        </p:nvSpPr>
        <p:spPr>
          <a:xfrm rot="18409038">
            <a:off x="5350052" y="4743353"/>
            <a:ext cx="206291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C1E0A8-4E7D-4225-9290-5C4F9508407F}"/>
              </a:ext>
            </a:extLst>
          </p:cNvPr>
          <p:cNvSpPr/>
          <p:nvPr/>
        </p:nvSpPr>
        <p:spPr>
          <a:xfrm rot="5400000">
            <a:off x="8592584" y="2854054"/>
            <a:ext cx="599440" cy="4598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BB9C7B-3B36-4354-B6F6-89CD43181740}"/>
              </a:ext>
            </a:extLst>
          </p:cNvPr>
          <p:cNvSpPr/>
          <p:nvPr/>
        </p:nvSpPr>
        <p:spPr>
          <a:xfrm rot="4747967">
            <a:off x="5920414" y="4740236"/>
            <a:ext cx="204251" cy="941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3079A71-A158-49EE-9408-DF32BC53E96A}"/>
              </a:ext>
            </a:extLst>
          </p:cNvPr>
          <p:cNvSpPr/>
          <p:nvPr/>
        </p:nvSpPr>
        <p:spPr>
          <a:xfrm rot="3121025">
            <a:off x="5516777" y="5114349"/>
            <a:ext cx="191993" cy="620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D057050-C307-4EB4-935E-4958FE749C62}"/>
              </a:ext>
            </a:extLst>
          </p:cNvPr>
          <p:cNvSpPr/>
          <p:nvPr/>
        </p:nvSpPr>
        <p:spPr>
          <a:xfrm rot="3121025">
            <a:off x="5292034" y="5426253"/>
            <a:ext cx="50185" cy="264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754F2C-1584-4EAF-A38A-73B04FE41908}"/>
              </a:ext>
            </a:extLst>
          </p:cNvPr>
          <p:cNvSpPr/>
          <p:nvPr/>
        </p:nvSpPr>
        <p:spPr>
          <a:xfrm rot="1284599">
            <a:off x="5162080" y="5624229"/>
            <a:ext cx="55461" cy="142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CEF52AF-C4D9-4609-8438-1D2881E97328}"/>
              </a:ext>
            </a:extLst>
          </p:cNvPr>
          <p:cNvSpPr/>
          <p:nvPr/>
        </p:nvSpPr>
        <p:spPr>
          <a:xfrm rot="5400000">
            <a:off x="8415423" y="3469848"/>
            <a:ext cx="599440" cy="4950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FC35485-0D57-45E3-9254-4F8D016E0C38}"/>
              </a:ext>
            </a:extLst>
          </p:cNvPr>
          <p:cNvSpPr/>
          <p:nvPr/>
        </p:nvSpPr>
        <p:spPr>
          <a:xfrm rot="4698888">
            <a:off x="5622023" y="5465483"/>
            <a:ext cx="105171" cy="1357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2DDA1E0-FAEC-4243-A80E-2F6F9FF29C4A}"/>
              </a:ext>
            </a:extLst>
          </p:cNvPr>
          <p:cNvSpPr/>
          <p:nvPr/>
        </p:nvSpPr>
        <p:spPr>
          <a:xfrm rot="4698888">
            <a:off x="5765031" y="5656039"/>
            <a:ext cx="177110" cy="612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1544D83-4BA2-4B4A-A57F-916AF81541F9}"/>
              </a:ext>
            </a:extLst>
          </p:cNvPr>
          <p:cNvSpPr/>
          <p:nvPr/>
        </p:nvSpPr>
        <p:spPr>
          <a:xfrm rot="3988724">
            <a:off x="5172955" y="5532033"/>
            <a:ext cx="63825" cy="1357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6630A11-EAB6-4457-B358-57970A82B971}"/>
              </a:ext>
            </a:extLst>
          </p:cNvPr>
          <p:cNvSpPr/>
          <p:nvPr/>
        </p:nvSpPr>
        <p:spPr>
          <a:xfrm rot="5585807">
            <a:off x="4381421" y="6443846"/>
            <a:ext cx="96778" cy="1288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6442071-16D0-4F7E-97D2-1AF50BA07667}"/>
              </a:ext>
            </a:extLst>
          </p:cNvPr>
          <p:cNvSpPr/>
          <p:nvPr/>
        </p:nvSpPr>
        <p:spPr>
          <a:xfrm rot="3683216">
            <a:off x="4499283" y="6411898"/>
            <a:ext cx="45719" cy="107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7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2" grpId="0" animBg="1"/>
      <p:bldP spid="8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99" grpId="0" animBg="1"/>
      <p:bldP spid="10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Aldhabi</vt:lpstr>
      <vt:lpstr>Arial</vt:lpstr>
      <vt:lpstr>Calibri</vt:lpstr>
      <vt:lpstr>Calibri Light</vt:lpstr>
      <vt:lpstr>Office Theme</vt:lpstr>
      <vt:lpstr>RNAseq Minicourse</vt:lpstr>
      <vt:lpstr>RNAseq Bioinformatic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RNAseq Minicourse</dc:title>
  <dc:creator>Michael Clear</dc:creator>
  <cp:lastModifiedBy>Michael Clear</cp:lastModifiedBy>
  <cp:revision>1</cp:revision>
  <dcterms:created xsi:type="dcterms:W3CDTF">2022-08-31T12:39:23Z</dcterms:created>
  <dcterms:modified xsi:type="dcterms:W3CDTF">2022-09-08T09:32:03Z</dcterms:modified>
</cp:coreProperties>
</file>