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048EE-8E97-419E-B6DC-A0608BC6C72E}" v="5" dt="2022-09-07T19:30:1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lear" userId="4937e60f41873431" providerId="LiveId" clId="{3AA048EE-8E97-419E-B6DC-A0608BC6C72E}"/>
    <pc:docChg chg="undo custSel addSld modSld">
      <pc:chgData name="Michael Clear" userId="4937e60f41873431" providerId="LiveId" clId="{3AA048EE-8E97-419E-B6DC-A0608BC6C72E}" dt="2022-09-07T19:33:35.728" v="2000" actId="207"/>
      <pc:docMkLst>
        <pc:docMk/>
      </pc:docMkLst>
      <pc:sldChg chg="addSp delSp modSp new mod">
        <pc:chgData name="Michael Clear" userId="4937e60f41873431" providerId="LiveId" clId="{3AA048EE-8E97-419E-B6DC-A0608BC6C72E}" dt="2022-09-07T19:09:00.102" v="557" actId="20577"/>
        <pc:sldMkLst>
          <pc:docMk/>
          <pc:sldMk cId="3415205035" sldId="257"/>
        </pc:sldMkLst>
        <pc:spChg chg="mod">
          <ac:chgData name="Michael Clear" userId="4937e60f41873431" providerId="LiveId" clId="{3AA048EE-8E97-419E-B6DC-A0608BC6C72E}" dt="2022-09-07T18:57:51.990" v="35" actId="20577"/>
          <ac:spMkLst>
            <pc:docMk/>
            <pc:sldMk cId="3415205035" sldId="257"/>
            <ac:spMk id="2" creationId="{15AD9145-943F-A8EA-DBA3-A921A441C00F}"/>
          </ac:spMkLst>
        </pc:spChg>
        <pc:spChg chg="del">
          <ac:chgData name="Michael Clear" userId="4937e60f41873431" providerId="LiveId" clId="{3AA048EE-8E97-419E-B6DC-A0608BC6C72E}" dt="2022-09-07T18:57:55.426" v="36" actId="478"/>
          <ac:spMkLst>
            <pc:docMk/>
            <pc:sldMk cId="3415205035" sldId="257"/>
            <ac:spMk id="3" creationId="{07161D15-74EC-6A0F-02B1-D8A0F095481A}"/>
          </ac:spMkLst>
        </pc:spChg>
        <pc:spChg chg="add mod">
          <ac:chgData name="Michael Clear" userId="4937e60f41873431" providerId="LiveId" clId="{3AA048EE-8E97-419E-B6DC-A0608BC6C72E}" dt="2022-09-07T19:04:06.215" v="191" actId="20577"/>
          <ac:spMkLst>
            <pc:docMk/>
            <pc:sldMk cId="3415205035" sldId="257"/>
            <ac:spMk id="4" creationId="{C10A08DF-38D8-7C0E-07B9-BACECFC93187}"/>
          </ac:spMkLst>
        </pc:spChg>
        <pc:spChg chg="add mod">
          <ac:chgData name="Michael Clear" userId="4937e60f41873431" providerId="LiveId" clId="{3AA048EE-8E97-419E-B6DC-A0608BC6C72E}" dt="2022-09-07T19:04:20.881" v="206" actId="1076"/>
          <ac:spMkLst>
            <pc:docMk/>
            <pc:sldMk cId="3415205035" sldId="257"/>
            <ac:spMk id="6" creationId="{EAEAFD53-846E-A7C6-0257-1AEFFFF522C8}"/>
          </ac:spMkLst>
        </pc:spChg>
        <pc:spChg chg="add mod">
          <ac:chgData name="Michael Clear" userId="4937e60f41873431" providerId="LiveId" clId="{3AA048EE-8E97-419E-B6DC-A0608BC6C72E}" dt="2022-09-07T19:05:33.972" v="370" actId="20577"/>
          <ac:spMkLst>
            <pc:docMk/>
            <pc:sldMk cId="3415205035" sldId="257"/>
            <ac:spMk id="8" creationId="{3B165DD6-CA6C-7BD2-3FEE-74E7BC4692E5}"/>
          </ac:spMkLst>
        </pc:spChg>
        <pc:spChg chg="add mod">
          <ac:chgData name="Michael Clear" userId="4937e60f41873431" providerId="LiveId" clId="{3AA048EE-8E97-419E-B6DC-A0608BC6C72E}" dt="2022-09-07T19:09:00.102" v="557" actId="20577"/>
          <ac:spMkLst>
            <pc:docMk/>
            <pc:sldMk cId="3415205035" sldId="257"/>
            <ac:spMk id="10" creationId="{1A602A3B-A76F-E9EA-0319-38A325DD240E}"/>
          </ac:spMkLst>
        </pc:spChg>
      </pc:sldChg>
      <pc:sldChg chg="addSp delSp modSp add mod">
        <pc:chgData name="Michael Clear" userId="4937e60f41873431" providerId="LiveId" clId="{3AA048EE-8E97-419E-B6DC-A0608BC6C72E}" dt="2022-09-07T19:12:42.792" v="692" actId="20577"/>
        <pc:sldMkLst>
          <pc:docMk/>
          <pc:sldMk cId="324031245" sldId="258"/>
        </pc:sldMkLst>
        <pc:spChg chg="mod">
          <ac:chgData name="Michael Clear" userId="4937e60f41873431" providerId="LiveId" clId="{3AA048EE-8E97-419E-B6DC-A0608BC6C72E}" dt="2022-09-07T19:09:48.070" v="592" actId="20577"/>
          <ac:spMkLst>
            <pc:docMk/>
            <pc:sldMk cId="324031245" sldId="258"/>
            <ac:spMk id="2" creationId="{15AD9145-943F-A8EA-DBA3-A921A441C00F}"/>
          </ac:spMkLst>
        </pc:spChg>
        <pc:spChg chg="mod">
          <ac:chgData name="Michael Clear" userId="4937e60f41873431" providerId="LiveId" clId="{3AA048EE-8E97-419E-B6DC-A0608BC6C72E}" dt="2022-09-07T19:10:15.603" v="607" actId="1076"/>
          <ac:spMkLst>
            <pc:docMk/>
            <pc:sldMk cId="324031245" sldId="258"/>
            <ac:spMk id="4" creationId="{C10A08DF-38D8-7C0E-07B9-BACECFC93187}"/>
          </ac:spMkLst>
        </pc:spChg>
        <pc:spChg chg="add mod">
          <ac:chgData name="Michael Clear" userId="4937e60f41873431" providerId="LiveId" clId="{3AA048EE-8E97-419E-B6DC-A0608BC6C72E}" dt="2022-09-07T19:10:59.392" v="616" actId="1076"/>
          <ac:spMkLst>
            <pc:docMk/>
            <pc:sldMk cId="324031245" sldId="258"/>
            <ac:spMk id="5" creationId="{A0056102-8B3C-11BA-7342-EDB1D51382AC}"/>
          </ac:spMkLst>
        </pc:spChg>
        <pc:spChg chg="del">
          <ac:chgData name="Michael Clear" userId="4937e60f41873431" providerId="LiveId" clId="{3AA048EE-8E97-419E-B6DC-A0608BC6C72E}" dt="2022-09-07T19:09:53.385" v="595" actId="478"/>
          <ac:spMkLst>
            <pc:docMk/>
            <pc:sldMk cId="324031245" sldId="258"/>
            <ac:spMk id="6" creationId="{EAEAFD53-846E-A7C6-0257-1AEFFFF522C8}"/>
          </ac:spMkLst>
        </pc:spChg>
        <pc:spChg chg="del">
          <ac:chgData name="Michael Clear" userId="4937e60f41873431" providerId="LiveId" clId="{3AA048EE-8E97-419E-B6DC-A0608BC6C72E}" dt="2022-09-07T19:09:52.763" v="594" actId="478"/>
          <ac:spMkLst>
            <pc:docMk/>
            <pc:sldMk cId="324031245" sldId="258"/>
            <ac:spMk id="8" creationId="{3B165DD6-CA6C-7BD2-3FEE-74E7BC4692E5}"/>
          </ac:spMkLst>
        </pc:spChg>
        <pc:spChg chg="add mod">
          <ac:chgData name="Michael Clear" userId="4937e60f41873431" providerId="LiveId" clId="{3AA048EE-8E97-419E-B6DC-A0608BC6C72E}" dt="2022-09-07T19:11:15.432" v="628" actId="1035"/>
          <ac:spMkLst>
            <pc:docMk/>
            <pc:sldMk cId="324031245" sldId="258"/>
            <ac:spMk id="9" creationId="{55866A93-7099-EE24-BE94-776A048099CB}"/>
          </ac:spMkLst>
        </pc:spChg>
        <pc:spChg chg="del">
          <ac:chgData name="Michael Clear" userId="4937e60f41873431" providerId="LiveId" clId="{3AA048EE-8E97-419E-B6DC-A0608BC6C72E}" dt="2022-09-07T19:09:51.620" v="593" actId="478"/>
          <ac:spMkLst>
            <pc:docMk/>
            <pc:sldMk cId="324031245" sldId="258"/>
            <ac:spMk id="10" creationId="{1A602A3B-A76F-E9EA-0319-38A325DD240E}"/>
          </ac:spMkLst>
        </pc:spChg>
        <pc:spChg chg="add mod">
          <ac:chgData name="Michael Clear" userId="4937e60f41873431" providerId="LiveId" clId="{3AA048EE-8E97-419E-B6DC-A0608BC6C72E}" dt="2022-09-07T19:11:41.162" v="633" actId="1076"/>
          <ac:spMkLst>
            <pc:docMk/>
            <pc:sldMk cId="324031245" sldId="258"/>
            <ac:spMk id="12" creationId="{96C5818E-3572-58D0-DF82-11743F5B030C}"/>
          </ac:spMkLst>
        </pc:spChg>
        <pc:spChg chg="add mod">
          <ac:chgData name="Michael Clear" userId="4937e60f41873431" providerId="LiveId" clId="{3AA048EE-8E97-419E-B6DC-A0608BC6C72E}" dt="2022-09-07T19:12:12.543" v="666" actId="1076"/>
          <ac:spMkLst>
            <pc:docMk/>
            <pc:sldMk cId="324031245" sldId="258"/>
            <ac:spMk id="13" creationId="{2EF8BBAC-6BEF-75EE-87DB-CB970CE723DD}"/>
          </ac:spMkLst>
        </pc:spChg>
        <pc:spChg chg="add mod">
          <ac:chgData name="Michael Clear" userId="4937e60f41873431" providerId="LiveId" clId="{3AA048EE-8E97-419E-B6DC-A0608BC6C72E}" dt="2022-09-07T19:12:22.646" v="678" actId="20577"/>
          <ac:spMkLst>
            <pc:docMk/>
            <pc:sldMk cId="324031245" sldId="258"/>
            <ac:spMk id="15" creationId="{2F712BB4-A963-43F3-4CA2-05E79943CD5F}"/>
          </ac:spMkLst>
        </pc:spChg>
        <pc:spChg chg="add mod">
          <ac:chgData name="Michael Clear" userId="4937e60f41873431" providerId="LiveId" clId="{3AA048EE-8E97-419E-B6DC-A0608BC6C72E}" dt="2022-09-07T19:12:42.792" v="692" actId="20577"/>
          <ac:spMkLst>
            <pc:docMk/>
            <pc:sldMk cId="324031245" sldId="258"/>
            <ac:spMk id="17" creationId="{1139BEED-50BA-1615-8644-6B38A2C70E98}"/>
          </ac:spMkLst>
        </pc:spChg>
      </pc:sldChg>
      <pc:sldChg chg="addSp delSp modSp add mod">
        <pc:chgData name="Michael Clear" userId="4937e60f41873431" providerId="LiveId" clId="{3AA048EE-8E97-419E-B6DC-A0608BC6C72E}" dt="2022-09-07T19:30:10.386" v="1466" actId="20577"/>
        <pc:sldMkLst>
          <pc:docMk/>
          <pc:sldMk cId="2831387864" sldId="259"/>
        </pc:sldMkLst>
        <pc:spChg chg="mod">
          <ac:chgData name="Michael Clear" userId="4937e60f41873431" providerId="LiveId" clId="{3AA048EE-8E97-419E-B6DC-A0608BC6C72E}" dt="2022-09-07T19:27:11.272" v="1334" actId="20577"/>
          <ac:spMkLst>
            <pc:docMk/>
            <pc:sldMk cId="2831387864" sldId="259"/>
            <ac:spMk id="2" creationId="{15AD9145-943F-A8EA-DBA3-A921A441C00F}"/>
          </ac:spMkLst>
        </pc:spChg>
        <pc:spChg chg="del">
          <ac:chgData name="Michael Clear" userId="4937e60f41873431" providerId="LiveId" clId="{3AA048EE-8E97-419E-B6DC-A0608BC6C72E}" dt="2022-09-07T19:13:19.716" v="764" actId="478"/>
          <ac:spMkLst>
            <pc:docMk/>
            <pc:sldMk cId="2831387864" sldId="259"/>
            <ac:spMk id="4" creationId="{C10A08DF-38D8-7C0E-07B9-BACECFC93187}"/>
          </ac:spMkLst>
        </pc:spChg>
        <pc:spChg chg="del">
          <ac:chgData name="Michael Clear" userId="4937e60f41873431" providerId="LiveId" clId="{3AA048EE-8E97-419E-B6DC-A0608BC6C72E}" dt="2022-09-07T19:13:16.492" v="763" actId="478"/>
          <ac:spMkLst>
            <pc:docMk/>
            <pc:sldMk cId="2831387864" sldId="259"/>
            <ac:spMk id="5" creationId="{A0056102-8B3C-11BA-7342-EDB1D51382AC}"/>
          </ac:spMkLst>
        </pc:spChg>
        <pc:spChg chg="add del mod">
          <ac:chgData name="Michael Clear" userId="4937e60f41873431" providerId="LiveId" clId="{3AA048EE-8E97-419E-B6DC-A0608BC6C72E}" dt="2022-09-07T19:22:31.491" v="1161" actId="478"/>
          <ac:spMkLst>
            <pc:docMk/>
            <pc:sldMk cId="2831387864" sldId="259"/>
            <ac:spMk id="6" creationId="{77429D86-0C27-5379-5C2C-9EDC85DB552A}"/>
          </ac:spMkLst>
        </pc:spChg>
        <pc:spChg chg="add mod">
          <ac:chgData name="Michael Clear" userId="4937e60f41873431" providerId="LiveId" clId="{3AA048EE-8E97-419E-B6DC-A0608BC6C72E}" dt="2022-09-07T19:26:42.014" v="1304" actId="207"/>
          <ac:spMkLst>
            <pc:docMk/>
            <pc:sldMk cId="2831387864" sldId="259"/>
            <ac:spMk id="8" creationId="{0D61A5D8-55C3-DD5E-8DBF-278851301695}"/>
          </ac:spMkLst>
        </pc:spChg>
        <pc:spChg chg="del">
          <ac:chgData name="Michael Clear" userId="4937e60f41873431" providerId="LiveId" clId="{3AA048EE-8E97-419E-B6DC-A0608BC6C72E}" dt="2022-09-07T19:13:16.492" v="763" actId="478"/>
          <ac:spMkLst>
            <pc:docMk/>
            <pc:sldMk cId="2831387864" sldId="259"/>
            <ac:spMk id="9" creationId="{55866A93-7099-EE24-BE94-776A048099CB}"/>
          </ac:spMkLst>
        </pc:spChg>
        <pc:spChg chg="add mod">
          <ac:chgData name="Michael Clear" userId="4937e60f41873431" providerId="LiveId" clId="{3AA048EE-8E97-419E-B6DC-A0608BC6C72E}" dt="2022-09-07T19:22:30.682" v="1159" actId="1076"/>
          <ac:spMkLst>
            <pc:docMk/>
            <pc:sldMk cId="2831387864" sldId="259"/>
            <ac:spMk id="11" creationId="{739A671D-1E9E-9186-3CE4-A4446F97BBE9}"/>
          </ac:spMkLst>
        </pc:spChg>
        <pc:spChg chg="del">
          <ac:chgData name="Michael Clear" userId="4937e60f41873431" providerId="LiveId" clId="{3AA048EE-8E97-419E-B6DC-A0608BC6C72E}" dt="2022-09-07T19:13:16.492" v="763" actId="478"/>
          <ac:spMkLst>
            <pc:docMk/>
            <pc:sldMk cId="2831387864" sldId="259"/>
            <ac:spMk id="12" creationId="{96C5818E-3572-58D0-DF82-11743F5B030C}"/>
          </ac:spMkLst>
        </pc:spChg>
        <pc:spChg chg="del">
          <ac:chgData name="Michael Clear" userId="4937e60f41873431" providerId="LiveId" clId="{3AA048EE-8E97-419E-B6DC-A0608BC6C72E}" dt="2022-09-07T19:13:16.492" v="763" actId="478"/>
          <ac:spMkLst>
            <pc:docMk/>
            <pc:sldMk cId="2831387864" sldId="259"/>
            <ac:spMk id="13" creationId="{2EF8BBAC-6BEF-75EE-87DB-CB970CE723DD}"/>
          </ac:spMkLst>
        </pc:spChg>
        <pc:spChg chg="del">
          <ac:chgData name="Michael Clear" userId="4937e60f41873431" providerId="LiveId" clId="{3AA048EE-8E97-419E-B6DC-A0608BC6C72E}" dt="2022-09-07T19:13:16.492" v="763" actId="478"/>
          <ac:spMkLst>
            <pc:docMk/>
            <pc:sldMk cId="2831387864" sldId="259"/>
            <ac:spMk id="15" creationId="{2F712BB4-A963-43F3-4CA2-05E79943CD5F}"/>
          </ac:spMkLst>
        </pc:spChg>
        <pc:spChg chg="add mod">
          <ac:chgData name="Michael Clear" userId="4937e60f41873431" providerId="LiveId" clId="{3AA048EE-8E97-419E-B6DC-A0608BC6C72E}" dt="2022-09-07T19:18:30.013" v="1057" actId="1076"/>
          <ac:spMkLst>
            <pc:docMk/>
            <pc:sldMk cId="2831387864" sldId="259"/>
            <ac:spMk id="16" creationId="{A0632099-B103-2A5B-CC6D-558C344B1667}"/>
          </ac:spMkLst>
        </pc:spChg>
        <pc:spChg chg="del">
          <ac:chgData name="Michael Clear" userId="4937e60f41873431" providerId="LiveId" clId="{3AA048EE-8E97-419E-B6DC-A0608BC6C72E}" dt="2022-09-07T19:13:16.492" v="763" actId="478"/>
          <ac:spMkLst>
            <pc:docMk/>
            <pc:sldMk cId="2831387864" sldId="259"/>
            <ac:spMk id="17" creationId="{1139BEED-50BA-1615-8644-6B38A2C70E98}"/>
          </ac:spMkLst>
        </pc:spChg>
        <pc:spChg chg="add del mod">
          <ac:chgData name="Michael Clear" userId="4937e60f41873431" providerId="LiveId" clId="{3AA048EE-8E97-419E-B6DC-A0608BC6C72E}" dt="2022-09-07T19:23:12.417" v="1229" actId="478"/>
          <ac:spMkLst>
            <pc:docMk/>
            <pc:sldMk cId="2831387864" sldId="259"/>
            <ac:spMk id="19" creationId="{DC46044F-86C5-905C-8AA9-0CB11C721D15}"/>
          </ac:spMkLst>
        </pc:spChg>
        <pc:spChg chg="add mod">
          <ac:chgData name="Michael Clear" userId="4937e60f41873431" providerId="LiveId" clId="{3AA048EE-8E97-419E-B6DC-A0608BC6C72E}" dt="2022-09-07T19:26:05.545" v="1263" actId="20577"/>
          <ac:spMkLst>
            <pc:docMk/>
            <pc:sldMk cId="2831387864" sldId="259"/>
            <ac:spMk id="21" creationId="{4201C424-7E2C-60A6-F932-4ED899486CF2}"/>
          </ac:spMkLst>
        </pc:spChg>
        <pc:spChg chg="add del mod">
          <ac:chgData name="Michael Clear" userId="4937e60f41873431" providerId="LiveId" clId="{3AA048EE-8E97-419E-B6DC-A0608BC6C72E}" dt="2022-09-07T19:29:34.025" v="1353" actId="1076"/>
          <ac:spMkLst>
            <pc:docMk/>
            <pc:sldMk cId="2831387864" sldId="259"/>
            <ac:spMk id="23" creationId="{324FC1DF-B7FA-0BE1-461E-C508EB0882BB}"/>
          </ac:spMkLst>
        </pc:spChg>
        <pc:spChg chg="add mod">
          <ac:chgData name="Michael Clear" userId="4937e60f41873431" providerId="LiveId" clId="{3AA048EE-8E97-419E-B6DC-A0608BC6C72E}" dt="2022-09-07T19:29:27.596" v="1350" actId="20577"/>
          <ac:spMkLst>
            <pc:docMk/>
            <pc:sldMk cId="2831387864" sldId="259"/>
            <ac:spMk id="25" creationId="{14622150-8404-2043-EEF6-327C3E12807D}"/>
          </ac:spMkLst>
        </pc:spChg>
        <pc:spChg chg="add mod">
          <ac:chgData name="Michael Clear" userId="4937e60f41873431" providerId="LiveId" clId="{3AA048EE-8E97-419E-B6DC-A0608BC6C72E}" dt="2022-09-07T19:30:10.386" v="1466" actId="20577"/>
          <ac:spMkLst>
            <pc:docMk/>
            <pc:sldMk cId="2831387864" sldId="259"/>
            <ac:spMk id="27" creationId="{B6F38ABD-0B17-422E-65A3-42B7F005B3A5}"/>
          </ac:spMkLst>
        </pc:spChg>
      </pc:sldChg>
      <pc:sldChg chg="addSp delSp modSp add mod">
        <pc:chgData name="Michael Clear" userId="4937e60f41873431" providerId="LiveId" clId="{3AA048EE-8E97-419E-B6DC-A0608BC6C72E}" dt="2022-09-07T19:33:35.728" v="2000" actId="207"/>
        <pc:sldMkLst>
          <pc:docMk/>
          <pc:sldMk cId="646006551" sldId="260"/>
        </pc:sldMkLst>
        <pc:spChg chg="mod">
          <ac:chgData name="Michael Clear" userId="4937e60f41873431" providerId="LiveId" clId="{3AA048EE-8E97-419E-B6DC-A0608BC6C72E}" dt="2022-09-07T19:30:56.416" v="1563" actId="20577"/>
          <ac:spMkLst>
            <pc:docMk/>
            <pc:sldMk cId="646006551" sldId="260"/>
            <ac:spMk id="2" creationId="{15AD9145-943F-A8EA-DBA3-A921A441C00F}"/>
          </ac:spMkLst>
        </pc:spChg>
        <pc:spChg chg="add mod">
          <ac:chgData name="Michael Clear" userId="4937e60f41873431" providerId="LiveId" clId="{3AA048EE-8E97-419E-B6DC-A0608BC6C72E}" dt="2022-09-07T19:33:35.728" v="2000" actId="207"/>
          <ac:spMkLst>
            <pc:docMk/>
            <pc:sldMk cId="646006551" sldId="260"/>
            <ac:spMk id="4" creationId="{6A2B2B4C-C64A-CDDB-8300-5BC63167AED4}"/>
          </ac:spMkLst>
        </pc:spChg>
        <pc:spChg chg="mod">
          <ac:chgData name="Michael Clear" userId="4937e60f41873431" providerId="LiveId" clId="{3AA048EE-8E97-419E-B6DC-A0608BC6C72E}" dt="2022-09-07T19:31:37.323" v="1686" actId="14100"/>
          <ac:spMkLst>
            <pc:docMk/>
            <pc:sldMk cId="646006551" sldId="260"/>
            <ac:spMk id="6" creationId="{77429D86-0C27-5379-5C2C-9EDC85DB552A}"/>
          </ac:spMkLst>
        </pc:spChg>
        <pc:spChg chg="del">
          <ac:chgData name="Michael Clear" userId="4937e60f41873431" providerId="LiveId" clId="{3AA048EE-8E97-419E-B6DC-A0608BC6C72E}" dt="2022-09-07T19:31:02.528" v="1566" actId="478"/>
          <ac:spMkLst>
            <pc:docMk/>
            <pc:sldMk cId="646006551" sldId="260"/>
            <ac:spMk id="8" creationId="{0D61A5D8-55C3-DD5E-8DBF-278851301695}"/>
          </ac:spMkLst>
        </pc:spChg>
        <pc:spChg chg="del">
          <ac:chgData name="Michael Clear" userId="4937e60f41873431" providerId="LiveId" clId="{3AA048EE-8E97-419E-B6DC-A0608BC6C72E}" dt="2022-09-07T19:31:03.456" v="1567" actId="478"/>
          <ac:spMkLst>
            <pc:docMk/>
            <pc:sldMk cId="646006551" sldId="260"/>
            <ac:spMk id="11" creationId="{739A671D-1E9E-9186-3CE4-A4446F97BBE9}"/>
          </ac:spMkLst>
        </pc:spChg>
        <pc:spChg chg="del">
          <ac:chgData name="Michael Clear" userId="4937e60f41873431" providerId="LiveId" clId="{3AA048EE-8E97-419E-B6DC-A0608BC6C72E}" dt="2022-09-07T19:31:07.177" v="1568" actId="478"/>
          <ac:spMkLst>
            <pc:docMk/>
            <pc:sldMk cId="646006551" sldId="260"/>
            <ac:spMk id="16" creationId="{A0632099-B103-2A5B-CC6D-558C344B1667}"/>
          </ac:spMkLst>
        </pc:spChg>
        <pc:spChg chg="mod">
          <ac:chgData name="Michael Clear" userId="4937e60f41873431" providerId="LiveId" clId="{3AA048EE-8E97-419E-B6DC-A0608BC6C72E}" dt="2022-09-07T19:32:45.064" v="1844" actId="1076"/>
          <ac:spMkLst>
            <pc:docMk/>
            <pc:sldMk cId="646006551" sldId="260"/>
            <ac:spMk id="21" creationId="{4201C424-7E2C-60A6-F932-4ED899486CF2}"/>
          </ac:spMkLst>
        </pc:spChg>
        <pc:spChg chg="mod">
          <ac:chgData name="Michael Clear" userId="4937e60f41873431" providerId="LiveId" clId="{3AA048EE-8E97-419E-B6DC-A0608BC6C72E}" dt="2022-09-07T19:32:02.490" v="1751" actId="20577"/>
          <ac:spMkLst>
            <pc:docMk/>
            <pc:sldMk cId="646006551" sldId="260"/>
            <ac:spMk id="23" creationId="{324FC1DF-B7FA-0BE1-461E-C508EB0882BB}"/>
          </ac:spMkLst>
        </pc:spChg>
        <pc:spChg chg="del">
          <ac:chgData name="Michael Clear" userId="4937e60f41873431" providerId="LiveId" clId="{3AA048EE-8E97-419E-B6DC-A0608BC6C72E}" dt="2022-09-07T19:31:01.150" v="1565" actId="478"/>
          <ac:spMkLst>
            <pc:docMk/>
            <pc:sldMk cId="646006551" sldId="260"/>
            <ac:spMk id="25" creationId="{14622150-8404-2043-EEF6-327C3E12807D}"/>
          </ac:spMkLst>
        </pc:spChg>
        <pc:spChg chg="del">
          <ac:chgData name="Michael Clear" userId="4937e60f41873431" providerId="LiveId" clId="{3AA048EE-8E97-419E-B6DC-A0608BC6C72E}" dt="2022-09-07T19:31:00.242" v="1564" actId="478"/>
          <ac:spMkLst>
            <pc:docMk/>
            <pc:sldMk cId="646006551" sldId="260"/>
            <ac:spMk id="27" creationId="{B6F38ABD-0B17-422E-65A3-42B7F005B3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8B31-1212-4A53-3F3E-D856FB63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F180-E304-F37C-3605-008027760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7E26-7DC6-67F6-5DA5-E6EBF885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0E00-D6F5-F508-D585-46D0684E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9561-468F-EEEB-A62C-185EE6BC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BB24-CA83-2AFE-52E9-B97399E8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151C-8F98-4F4D-0013-CF4A63F6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BA6EF-2931-428A-9155-1CCB8ED1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11C4-CAC6-42F6-8C23-23262644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E5CE-8F1B-1450-9519-4D799110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719C5-AA9B-5071-BED5-67E70E75E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762BB-0847-C269-6ADB-C4E4C9AD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7953-7CDB-8DE9-F825-0304F4A6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F901-7B49-8F99-2010-47C412CD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176C-1ACF-9997-0BFD-C51BCD4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ECD7-F3C2-0E2C-32EA-810C9EE0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7B11-4EE7-E003-5E1B-FABEE8AF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A209-F7C4-797C-43C7-25C7A3E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EDBD-4A42-9F28-9682-9A0940D9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990C-D351-B452-DC6C-C4321738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7C67-5642-FA02-73BA-E5F91C3A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A9C1-1891-1BC5-10C3-BB9DA0D0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A44F-21D0-F5B8-1286-E330A918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B17D-AEAF-2F7B-CE3B-3E2A5423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63C-E73E-8910-67A9-0F7F00A9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3BC0-F8FB-A754-A4BA-96C2C8F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52B7-8205-3347-298E-B4C6236DC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96658-BFC3-E029-9258-D3CC6E589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9A9F-D439-FE85-2B53-8212CA4E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F6B78-45CD-0187-C46E-0306E18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B6E4-893F-B2F0-108E-E05ED0DD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D62-B2D1-90A5-B120-1944048B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4551-A814-D0AE-DC19-5186FC67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9616-5C1C-C308-F18D-4DBF7989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78A28-AB7F-F87D-41ED-C8D611DCD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70C57-969B-78D5-95A6-0897C5DB4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F0188-9098-4914-54AC-BC04127D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5BE27-E0D4-A826-F339-275162E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56D15-07B2-9F61-E46E-4C6D1CF4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59ED-A3A1-F240-A574-5FC958B2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F33E4-C68F-9856-91C5-A84FD6D2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DE451-F549-71C0-B0A8-F033636D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D0E3-E598-228B-6746-0785E435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6D947-3E7B-0AF2-67DA-9F75E617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8523D-3AE5-9A51-8A51-C3D7ADBB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6D9D9-DA83-CDC1-02FD-C64F6D95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95DA-7B34-63A4-0640-CEB99833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E988-1578-133C-D3DD-7F4FDD5A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2BC91-9B04-44BC-D1F4-A576AF37F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0CEF-1816-F69B-9FAE-4FA1EA02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206AF-46AC-BCC7-DFEB-F8773425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76A4-4C04-F7A3-BD12-18425FD7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FE33-C67C-6818-D7DB-C0A5CB35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5B256-D0AB-A98E-0EF3-176BBAE14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43782-CA10-4472-785B-E69EC574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321A4-1A3C-F6BA-BC68-506FAF7D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E3A2-20C4-1C24-A123-CF89469B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096D-E794-1D60-7C9E-564962E5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5B335-AB68-0AE6-C78D-1AF330E5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FDD7-541C-52CA-61A4-E244E616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8066-5780-A746-4630-93CBFF66C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BA77-04AE-448A-9720-4A70C0B7586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6937-F157-B527-119D-CCF9CFD44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6F1C-AC19-DE2C-5F55-8541CE7E3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D26D-2CDC-45F2-A06E-5615CB37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ED2-5A35-C98C-A87A-CE23688F3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Minicourse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522F1-574B-0756-A527-BDD61509C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AWS EC2 Instances</a:t>
            </a:r>
          </a:p>
        </p:txBody>
      </p:sp>
    </p:spTree>
    <p:extLst>
      <p:ext uri="{BB962C8B-B14F-4D97-AF65-F5344CB8AC3E}">
        <p14:creationId xmlns:p14="http://schemas.microsoft.com/office/powerpoint/2010/main" val="7488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145-943F-A8EA-DBA3-A921A441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EC2 instances?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A08DF-38D8-7C0E-07B9-BACECFC93187}"/>
              </a:ext>
            </a:extLst>
          </p:cNvPr>
          <p:cNvSpPr txBox="1"/>
          <p:nvPr/>
        </p:nvSpPr>
        <p:spPr>
          <a:xfrm>
            <a:off x="685800" y="1690688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Elastic Compute Cloud (EC2) for running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AFD53-846E-A7C6-0257-1AEFFFF522C8}"/>
              </a:ext>
            </a:extLst>
          </p:cNvPr>
          <p:cNvSpPr txBox="1"/>
          <p:nvPr/>
        </p:nvSpPr>
        <p:spPr>
          <a:xfrm>
            <a:off x="685799" y="2209637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renting a computer based out of a particular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65DD6-CA6C-7BD2-3FEE-74E7BC4692E5}"/>
              </a:ext>
            </a:extLst>
          </p:cNvPr>
          <p:cNvSpPr txBox="1"/>
          <p:nvPr/>
        </p:nvSpPr>
        <p:spPr>
          <a:xfrm>
            <a:off x="685799" y="2728586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maximally flexible and cost-effective alternative to conventional servers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02A3B-A76F-E9EA-0319-38A325DD240E}"/>
              </a:ext>
            </a:extLst>
          </p:cNvPr>
          <p:cNvSpPr txBox="1"/>
          <p:nvPr/>
        </p:nvSpPr>
        <p:spPr>
          <a:xfrm>
            <a:off x="716016" y="3244334"/>
            <a:ext cx="1106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create an instance, it can run </a:t>
            </a:r>
            <a:r>
              <a:rPr lang="en-US" dirty="0" err="1"/>
              <a:t>independtly</a:t>
            </a:r>
            <a:r>
              <a:rPr lang="en-US" dirty="0"/>
              <a:t> of your local machine and can be accessed anywhere (in theory)  </a:t>
            </a:r>
          </a:p>
        </p:txBody>
      </p:sp>
    </p:spTree>
    <p:extLst>
      <p:ext uri="{BB962C8B-B14F-4D97-AF65-F5344CB8AC3E}">
        <p14:creationId xmlns:p14="http://schemas.microsoft.com/office/powerpoint/2010/main" val="341520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145-943F-A8EA-DBA3-A921A441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Naming Convention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A08DF-38D8-7C0E-07B9-BACECFC93187}"/>
              </a:ext>
            </a:extLst>
          </p:cNvPr>
          <p:cNvSpPr txBox="1"/>
          <p:nvPr/>
        </p:nvSpPr>
        <p:spPr>
          <a:xfrm>
            <a:off x="1146942" y="2258246"/>
            <a:ext cx="8182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C4.large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56102-8B3C-11BA-7342-EDB1D51382AC}"/>
              </a:ext>
            </a:extLst>
          </p:cNvPr>
          <p:cNvSpPr txBox="1"/>
          <p:nvPr/>
        </p:nvSpPr>
        <p:spPr>
          <a:xfrm rot="16200000">
            <a:off x="4007069" y="2715813"/>
            <a:ext cx="73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66A93-7099-EE24-BE94-776A048099CB}"/>
              </a:ext>
            </a:extLst>
          </p:cNvPr>
          <p:cNvSpPr txBox="1"/>
          <p:nvPr/>
        </p:nvSpPr>
        <p:spPr>
          <a:xfrm rot="5400000">
            <a:off x="4415659" y="2021792"/>
            <a:ext cx="73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5818E-3572-58D0-DF82-11743F5B030C}"/>
              </a:ext>
            </a:extLst>
          </p:cNvPr>
          <p:cNvSpPr txBox="1"/>
          <p:nvPr/>
        </p:nvSpPr>
        <p:spPr>
          <a:xfrm rot="16200000">
            <a:off x="5293273" y="2590876"/>
            <a:ext cx="730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8BBAC-6BEF-75EE-87DB-CB970CE723DD}"/>
              </a:ext>
            </a:extLst>
          </p:cNvPr>
          <p:cNvSpPr txBox="1"/>
          <p:nvPr/>
        </p:nvSpPr>
        <p:spPr>
          <a:xfrm>
            <a:off x="3536730" y="3076045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Instance</a:t>
            </a:r>
          </a:p>
          <a:p>
            <a:pPr algn="ctr"/>
            <a:r>
              <a:rPr lang="en-US" dirty="0"/>
              <a:t>Family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12BB4-A963-43F3-4CA2-05E79943CD5F}"/>
              </a:ext>
            </a:extLst>
          </p:cNvPr>
          <p:cNvSpPr txBox="1"/>
          <p:nvPr/>
        </p:nvSpPr>
        <p:spPr>
          <a:xfrm>
            <a:off x="3898023" y="1670576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Instance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9BEED-50BA-1615-8644-6B38A2C70E98}"/>
              </a:ext>
            </a:extLst>
          </p:cNvPr>
          <p:cNvSpPr txBox="1"/>
          <p:nvPr/>
        </p:nvSpPr>
        <p:spPr>
          <a:xfrm>
            <a:off x="4884443" y="3277750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Instance</a:t>
            </a:r>
          </a:p>
          <a:p>
            <a:pPr algn="ctr"/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240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145-943F-A8EA-DBA3-A921A441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creating an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29D86-0C27-5379-5C2C-9EDC85DB552A}"/>
              </a:ext>
            </a:extLst>
          </p:cNvPr>
          <p:cNvSpPr txBox="1"/>
          <p:nvPr/>
        </p:nvSpPr>
        <p:spPr>
          <a:xfrm>
            <a:off x="685800" y="2195192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 (will always be): </a:t>
            </a:r>
            <a:r>
              <a:rPr lang="en-US" dirty="0">
                <a:solidFill>
                  <a:srgbClr val="FF0000"/>
                </a:solidFill>
              </a:rPr>
              <a:t>US-east-1 (N. Virginia)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1A5D8-55C3-DD5E-8DBF-278851301695}"/>
              </a:ext>
            </a:extLst>
          </p:cNvPr>
          <p:cNvSpPr txBox="1"/>
          <p:nvPr/>
        </p:nvSpPr>
        <p:spPr>
          <a:xfrm>
            <a:off x="685797" y="3792609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Memory: </a:t>
            </a:r>
            <a:r>
              <a:rPr lang="en-US" dirty="0">
                <a:solidFill>
                  <a:srgbClr val="FF0000"/>
                </a:solidFill>
              </a:rPr>
              <a:t>16+ </a:t>
            </a:r>
            <a:r>
              <a:rPr lang="en-US" dirty="0"/>
              <a:t>for basic tasks </a:t>
            </a:r>
            <a:r>
              <a:rPr lang="en-US" dirty="0">
                <a:solidFill>
                  <a:srgbClr val="FF0000"/>
                </a:solidFill>
              </a:rPr>
              <a:t>50+ </a:t>
            </a:r>
            <a:r>
              <a:rPr lang="en-US" dirty="0"/>
              <a:t>for mapping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A671D-1E9E-9186-3CE4-A4446F97BBE9}"/>
              </a:ext>
            </a:extLst>
          </p:cNvPr>
          <p:cNvSpPr txBox="1"/>
          <p:nvPr/>
        </p:nvSpPr>
        <p:spPr>
          <a:xfrm>
            <a:off x="1513489" y="3059668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</a:t>
            </a:r>
            <a:r>
              <a:rPr lang="en-US" dirty="0" err="1"/>
              <a:t>linux</a:t>
            </a:r>
            <a:r>
              <a:rPr lang="en-US" dirty="0"/>
              <a:t>-based: Ubuntu, </a:t>
            </a:r>
            <a:r>
              <a:rPr lang="en-US" dirty="0">
                <a:solidFill>
                  <a:srgbClr val="FF0000"/>
                </a:solidFill>
              </a:rPr>
              <a:t>CentOS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32099-B103-2A5B-CC6D-558C344B1667}"/>
              </a:ext>
            </a:extLst>
          </p:cNvPr>
          <p:cNvSpPr txBox="1"/>
          <p:nvPr/>
        </p:nvSpPr>
        <p:spPr>
          <a:xfrm>
            <a:off x="989284" y="1762954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text </a:t>
            </a:r>
            <a:r>
              <a:rPr lang="en-US" dirty="0"/>
              <a:t>= required/recommended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01C424-7E2C-60A6-F932-4ED899486CF2}"/>
              </a:ext>
            </a:extLst>
          </p:cNvPr>
          <p:cNvSpPr txBox="1"/>
          <p:nvPr/>
        </p:nvSpPr>
        <p:spPr>
          <a:xfrm>
            <a:off x="685798" y="3423277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 (vCPU): </a:t>
            </a:r>
            <a:r>
              <a:rPr lang="en-US" dirty="0">
                <a:solidFill>
                  <a:srgbClr val="FF0000"/>
                </a:solidFill>
              </a:rPr>
              <a:t>4+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4FC1DF-B7FA-0BE1-461E-C508EB0882BB}"/>
              </a:ext>
            </a:extLst>
          </p:cNvPr>
          <p:cNvSpPr txBox="1"/>
          <p:nvPr/>
        </p:nvSpPr>
        <p:spPr>
          <a:xfrm>
            <a:off x="680542" y="2699696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(OS Images): Depends on your specific needs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622150-8404-2043-EEF6-327C3E12807D}"/>
              </a:ext>
            </a:extLst>
          </p:cNvPr>
          <p:cNvSpPr txBox="1"/>
          <p:nvPr/>
        </p:nvSpPr>
        <p:spPr>
          <a:xfrm>
            <a:off x="680542" y="4171716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drive: very dependent on project needs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F38ABD-0B17-422E-65A3-42B7F005B3A5}"/>
              </a:ext>
            </a:extLst>
          </p:cNvPr>
          <p:cNvSpPr txBox="1"/>
          <p:nvPr/>
        </p:nvSpPr>
        <p:spPr>
          <a:xfrm>
            <a:off x="1513489" y="4467483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drive can be expanded as needed, but this is more of an advanced skill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8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145-943F-A8EA-DBA3-A921A441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cost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29D86-0C27-5379-5C2C-9EDC85DB552A}"/>
              </a:ext>
            </a:extLst>
          </p:cNvPr>
          <p:cNvSpPr txBox="1"/>
          <p:nvPr/>
        </p:nvSpPr>
        <p:spPr>
          <a:xfrm>
            <a:off x="685800" y="1675605"/>
            <a:ext cx="104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data to a local machine or BNL server and terminate instance when computations are finished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01C424-7E2C-60A6-F932-4ED899486CF2}"/>
              </a:ext>
            </a:extLst>
          </p:cNvPr>
          <p:cNvSpPr txBox="1"/>
          <p:nvPr/>
        </p:nvSpPr>
        <p:spPr>
          <a:xfrm>
            <a:off x="680541" y="3818572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the resources of each instance (i.e., vCPUs, memory, hard drive)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4FC1DF-B7FA-0BE1-461E-C508EB0882BB}"/>
              </a:ext>
            </a:extLst>
          </p:cNvPr>
          <p:cNvSpPr txBox="1"/>
          <p:nvPr/>
        </p:nvSpPr>
        <p:spPr>
          <a:xfrm>
            <a:off x="680542" y="2364775"/>
            <a:ext cx="8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instances when not in use, but will be used later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B2B4C-C64A-CDDB-8300-5BC63167AED4}"/>
              </a:ext>
            </a:extLst>
          </p:cNvPr>
          <p:cNvSpPr txBox="1"/>
          <p:nvPr/>
        </p:nvSpPr>
        <p:spPr>
          <a:xfrm>
            <a:off x="1136428" y="2907007"/>
            <a:ext cx="81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Stopped instances will be charged according the size hard drive you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hard drive = higher price</a:t>
            </a:r>
          </a:p>
        </p:txBody>
      </p:sp>
    </p:spTree>
    <p:extLst>
      <p:ext uri="{BB962C8B-B14F-4D97-AF65-F5344CB8AC3E}">
        <p14:creationId xmlns:p14="http://schemas.microsoft.com/office/powerpoint/2010/main" val="64600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RNAseq Minicourse</vt:lpstr>
      <vt:lpstr>What are EC2 instances?</vt:lpstr>
      <vt:lpstr>Instance Naming Convention</vt:lpstr>
      <vt:lpstr>Considerations when creating an instance</vt:lpstr>
      <vt:lpstr>Best practices for cost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Minicourse</dc:title>
  <dc:creator>Michael Clear</dc:creator>
  <cp:lastModifiedBy>Michael Clear</cp:lastModifiedBy>
  <cp:revision>1</cp:revision>
  <dcterms:created xsi:type="dcterms:W3CDTF">2022-08-31T13:14:00Z</dcterms:created>
  <dcterms:modified xsi:type="dcterms:W3CDTF">2022-09-07T19:33:41Z</dcterms:modified>
</cp:coreProperties>
</file>