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7" autoAdjust="0"/>
    <p:restoredTop sz="94286" autoAdjust="0"/>
  </p:normalViewPr>
  <p:slideViewPr>
    <p:cSldViewPr snapToGrid="0">
      <p:cViewPr varScale="1">
        <p:scale>
          <a:sx n="113" d="100"/>
          <a:sy n="113" d="100"/>
        </p:scale>
        <p:origin x="18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0DA4A-8499-4964-BD62-F016EC884A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B641EC-732D-4C2B-91AB-86981004F893}">
      <dgm:prSet/>
      <dgm:spPr/>
      <dgm:t>
        <a:bodyPr/>
        <a:lstStyle/>
        <a:p>
          <a:r>
            <a:rPr lang="en-US"/>
            <a:t>Avoid distractions (internal and external)</a:t>
          </a:r>
        </a:p>
      </dgm:t>
    </dgm:pt>
    <dgm:pt modelId="{9FE1ADB2-A000-4803-A2E4-04E320180C01}" type="parTrans" cxnId="{7F44B37B-98F1-4AAC-9124-08F6AC48761E}">
      <dgm:prSet/>
      <dgm:spPr/>
      <dgm:t>
        <a:bodyPr/>
        <a:lstStyle/>
        <a:p>
          <a:endParaRPr lang="en-US"/>
        </a:p>
      </dgm:t>
    </dgm:pt>
    <dgm:pt modelId="{552FF2EA-E628-4A01-9232-F979B1ED7039}" type="sibTrans" cxnId="{7F44B37B-98F1-4AAC-9124-08F6AC48761E}">
      <dgm:prSet/>
      <dgm:spPr/>
      <dgm:t>
        <a:bodyPr/>
        <a:lstStyle/>
        <a:p>
          <a:endParaRPr lang="en-US"/>
        </a:p>
      </dgm:t>
    </dgm:pt>
    <dgm:pt modelId="{79F17769-CBA2-4CD1-83FC-3DA99ACBF489}">
      <dgm:prSet/>
      <dgm:spPr/>
      <dgm:t>
        <a:bodyPr/>
        <a:lstStyle/>
        <a:p>
          <a:r>
            <a:rPr lang="en-US"/>
            <a:t>Listen to the content and context of the call</a:t>
          </a:r>
        </a:p>
      </dgm:t>
    </dgm:pt>
    <dgm:pt modelId="{A0FB1BDB-B02D-42BA-92BD-2E2D7996BDA2}" type="parTrans" cxnId="{5CE6F158-8921-4640-AE0D-E182B2441463}">
      <dgm:prSet/>
      <dgm:spPr/>
      <dgm:t>
        <a:bodyPr/>
        <a:lstStyle/>
        <a:p>
          <a:endParaRPr lang="en-US"/>
        </a:p>
      </dgm:t>
    </dgm:pt>
    <dgm:pt modelId="{C5936FF3-86B7-44D2-AFBE-5D8CA82A7567}" type="sibTrans" cxnId="{5CE6F158-8921-4640-AE0D-E182B2441463}">
      <dgm:prSet/>
      <dgm:spPr/>
      <dgm:t>
        <a:bodyPr/>
        <a:lstStyle/>
        <a:p>
          <a:endParaRPr lang="en-US"/>
        </a:p>
      </dgm:t>
    </dgm:pt>
    <dgm:pt modelId="{30E25A89-A282-45AC-9475-DBAD187C8178}">
      <dgm:prSet/>
      <dgm:spPr/>
      <dgm:t>
        <a:bodyPr/>
        <a:lstStyle/>
        <a:p>
          <a:r>
            <a:rPr lang="en-US"/>
            <a:t>Maintain eye contact</a:t>
          </a:r>
        </a:p>
      </dgm:t>
    </dgm:pt>
    <dgm:pt modelId="{8CDA1783-8B6D-40B1-8C91-E0469BDE7714}" type="parTrans" cxnId="{0A624736-4F85-42EA-B835-65395223908B}">
      <dgm:prSet/>
      <dgm:spPr/>
      <dgm:t>
        <a:bodyPr/>
        <a:lstStyle/>
        <a:p>
          <a:endParaRPr lang="en-US"/>
        </a:p>
      </dgm:t>
    </dgm:pt>
    <dgm:pt modelId="{E9CAF231-1183-436E-B5D6-99E56BB99223}" type="sibTrans" cxnId="{0A624736-4F85-42EA-B835-65395223908B}">
      <dgm:prSet/>
      <dgm:spPr/>
      <dgm:t>
        <a:bodyPr/>
        <a:lstStyle/>
        <a:p>
          <a:endParaRPr lang="en-US"/>
        </a:p>
      </dgm:t>
    </dgm:pt>
    <dgm:pt modelId="{742DC8F3-A95D-457B-BA7D-784AF71A9F50}">
      <dgm:prSet/>
      <dgm:spPr/>
      <dgm:t>
        <a:bodyPr/>
        <a:lstStyle/>
        <a:p>
          <a:r>
            <a:rPr lang="en-US"/>
            <a:t>Be mindful of body language </a:t>
          </a:r>
        </a:p>
      </dgm:t>
    </dgm:pt>
    <dgm:pt modelId="{66C037F7-6810-4174-A798-85DE0E97C109}" type="parTrans" cxnId="{1D1B3A65-52D3-4AEA-B0F1-9ABEC17C411E}">
      <dgm:prSet/>
      <dgm:spPr/>
      <dgm:t>
        <a:bodyPr/>
        <a:lstStyle/>
        <a:p>
          <a:endParaRPr lang="en-US"/>
        </a:p>
      </dgm:t>
    </dgm:pt>
    <dgm:pt modelId="{6184D0E0-BE90-45EE-9B8F-D5CE3B9193F5}" type="sibTrans" cxnId="{1D1B3A65-52D3-4AEA-B0F1-9ABEC17C411E}">
      <dgm:prSet/>
      <dgm:spPr/>
      <dgm:t>
        <a:bodyPr/>
        <a:lstStyle/>
        <a:p>
          <a:endParaRPr lang="en-US"/>
        </a:p>
      </dgm:t>
    </dgm:pt>
    <dgm:pt modelId="{AACCFF5E-DEC6-455E-A539-265EF68A7C42}">
      <dgm:prSet/>
      <dgm:spPr/>
      <dgm:t>
        <a:bodyPr/>
        <a:lstStyle/>
        <a:p>
          <a:r>
            <a:rPr lang="en-US"/>
            <a:t>Watch for emotion </a:t>
          </a:r>
        </a:p>
      </dgm:t>
    </dgm:pt>
    <dgm:pt modelId="{99747FC9-F10E-491E-A0E2-CE5CE6D49C59}" type="parTrans" cxnId="{2549E259-F4E9-4D04-8D4A-751C3C6355AF}">
      <dgm:prSet/>
      <dgm:spPr/>
      <dgm:t>
        <a:bodyPr/>
        <a:lstStyle/>
        <a:p>
          <a:endParaRPr lang="en-US"/>
        </a:p>
      </dgm:t>
    </dgm:pt>
    <dgm:pt modelId="{550E4966-D760-4843-8A43-36A613F1E823}" type="sibTrans" cxnId="{2549E259-F4E9-4D04-8D4A-751C3C6355AF}">
      <dgm:prSet/>
      <dgm:spPr/>
      <dgm:t>
        <a:bodyPr/>
        <a:lstStyle/>
        <a:p>
          <a:endParaRPr lang="en-US"/>
        </a:p>
      </dgm:t>
    </dgm:pt>
    <dgm:pt modelId="{BA016BCF-E306-4651-B646-5CDE6F99D763}">
      <dgm:prSet/>
      <dgm:spPr/>
      <dgm:t>
        <a:bodyPr/>
        <a:lstStyle/>
        <a:p>
          <a:r>
            <a:rPr lang="en-US"/>
            <a:t>Paraphrase the previous statement </a:t>
          </a:r>
        </a:p>
      </dgm:t>
    </dgm:pt>
    <dgm:pt modelId="{47373808-A047-453A-AA80-5D54B8B4BED9}" type="parTrans" cxnId="{CBCDF041-1A6B-4ECF-8D85-4697B5E54778}">
      <dgm:prSet/>
      <dgm:spPr/>
      <dgm:t>
        <a:bodyPr/>
        <a:lstStyle/>
        <a:p>
          <a:endParaRPr lang="en-US"/>
        </a:p>
      </dgm:t>
    </dgm:pt>
    <dgm:pt modelId="{D418D1F8-3391-4C5C-92CE-65D8BBC17359}" type="sibTrans" cxnId="{CBCDF041-1A6B-4ECF-8D85-4697B5E54778}">
      <dgm:prSet/>
      <dgm:spPr/>
      <dgm:t>
        <a:bodyPr/>
        <a:lstStyle/>
        <a:p>
          <a:endParaRPr lang="en-US"/>
        </a:p>
      </dgm:t>
    </dgm:pt>
    <dgm:pt modelId="{367D549D-3A92-4D18-9A14-605EA555F9DF}">
      <dgm:prSet/>
      <dgm:spPr/>
      <dgm:t>
        <a:bodyPr/>
        <a:lstStyle/>
        <a:p>
          <a:r>
            <a:rPr lang="en-US"/>
            <a:t>Encourage verbally </a:t>
          </a:r>
        </a:p>
      </dgm:t>
    </dgm:pt>
    <dgm:pt modelId="{08AEDF45-BF04-4952-AB83-71EEB3B4EF2A}" type="parTrans" cxnId="{22AA5C44-0BFC-4F33-ABF3-61496A2AF2E3}">
      <dgm:prSet/>
      <dgm:spPr/>
      <dgm:t>
        <a:bodyPr/>
        <a:lstStyle/>
        <a:p>
          <a:endParaRPr lang="en-US"/>
        </a:p>
      </dgm:t>
    </dgm:pt>
    <dgm:pt modelId="{57A18DD3-070C-4B37-853E-4137EBA2E99D}" type="sibTrans" cxnId="{22AA5C44-0BFC-4F33-ABF3-61496A2AF2E3}">
      <dgm:prSet/>
      <dgm:spPr/>
      <dgm:t>
        <a:bodyPr/>
        <a:lstStyle/>
        <a:p>
          <a:endParaRPr lang="en-US"/>
        </a:p>
      </dgm:t>
    </dgm:pt>
    <dgm:pt modelId="{E7C572B8-EBBF-47D1-B4A9-D756A780F088}">
      <dgm:prSet/>
      <dgm:spPr/>
      <dgm:t>
        <a:bodyPr/>
        <a:lstStyle/>
        <a:p>
          <a:r>
            <a:rPr lang="en-US"/>
            <a:t>Ask open-ended questions for clarity </a:t>
          </a:r>
        </a:p>
      </dgm:t>
    </dgm:pt>
    <dgm:pt modelId="{8155A35C-E650-4921-A70A-150C1B609B30}" type="parTrans" cxnId="{8D2F0F8C-0042-4517-9220-84820DC2A7A9}">
      <dgm:prSet/>
      <dgm:spPr/>
      <dgm:t>
        <a:bodyPr/>
        <a:lstStyle/>
        <a:p>
          <a:endParaRPr lang="en-US"/>
        </a:p>
      </dgm:t>
    </dgm:pt>
    <dgm:pt modelId="{40B85C04-514F-4676-837A-3C99E38A10C3}" type="sibTrans" cxnId="{8D2F0F8C-0042-4517-9220-84820DC2A7A9}">
      <dgm:prSet/>
      <dgm:spPr/>
      <dgm:t>
        <a:bodyPr/>
        <a:lstStyle/>
        <a:p>
          <a:endParaRPr lang="en-US"/>
        </a:p>
      </dgm:t>
    </dgm:pt>
    <dgm:pt modelId="{F44CF906-B52F-7347-9D79-91A0ECD441BC}" type="pres">
      <dgm:prSet presAssocID="{87A0DA4A-8499-4964-BD62-F016EC884AFE}" presName="Name0" presStyleCnt="0">
        <dgm:presLayoutVars>
          <dgm:dir/>
          <dgm:resizeHandles val="exact"/>
        </dgm:presLayoutVars>
      </dgm:prSet>
      <dgm:spPr/>
    </dgm:pt>
    <dgm:pt modelId="{EC4FF9C4-9668-4241-9E56-71B9292F9CED}" type="pres">
      <dgm:prSet presAssocID="{44B641EC-732D-4C2B-91AB-86981004F893}" presName="node" presStyleLbl="node1" presStyleIdx="0" presStyleCnt="8">
        <dgm:presLayoutVars>
          <dgm:bulletEnabled val="1"/>
        </dgm:presLayoutVars>
      </dgm:prSet>
      <dgm:spPr/>
    </dgm:pt>
    <dgm:pt modelId="{07DFAEB5-ECF7-E846-BABF-32565D939F35}" type="pres">
      <dgm:prSet presAssocID="{552FF2EA-E628-4A01-9232-F979B1ED7039}" presName="sibTrans" presStyleLbl="sibTrans1D1" presStyleIdx="0" presStyleCnt="7"/>
      <dgm:spPr/>
    </dgm:pt>
    <dgm:pt modelId="{E47CC91E-5A1F-094A-B2EC-841F8F4DD288}" type="pres">
      <dgm:prSet presAssocID="{552FF2EA-E628-4A01-9232-F979B1ED7039}" presName="connectorText" presStyleLbl="sibTrans1D1" presStyleIdx="0" presStyleCnt="7"/>
      <dgm:spPr/>
    </dgm:pt>
    <dgm:pt modelId="{2AC9F027-C939-2448-927B-245824E68146}" type="pres">
      <dgm:prSet presAssocID="{79F17769-CBA2-4CD1-83FC-3DA99ACBF489}" presName="node" presStyleLbl="node1" presStyleIdx="1" presStyleCnt="8">
        <dgm:presLayoutVars>
          <dgm:bulletEnabled val="1"/>
        </dgm:presLayoutVars>
      </dgm:prSet>
      <dgm:spPr/>
    </dgm:pt>
    <dgm:pt modelId="{C459EDA0-A7BA-7E4B-ADB0-A7FA4CF30526}" type="pres">
      <dgm:prSet presAssocID="{C5936FF3-86B7-44D2-AFBE-5D8CA82A7567}" presName="sibTrans" presStyleLbl="sibTrans1D1" presStyleIdx="1" presStyleCnt="7"/>
      <dgm:spPr/>
    </dgm:pt>
    <dgm:pt modelId="{E3C6B8DE-C9E7-C14B-AE83-1AABEC0820F7}" type="pres">
      <dgm:prSet presAssocID="{C5936FF3-86B7-44D2-AFBE-5D8CA82A7567}" presName="connectorText" presStyleLbl="sibTrans1D1" presStyleIdx="1" presStyleCnt="7"/>
      <dgm:spPr/>
    </dgm:pt>
    <dgm:pt modelId="{CCFB7740-2110-FC47-A5DE-2DDE8A848A49}" type="pres">
      <dgm:prSet presAssocID="{30E25A89-A282-45AC-9475-DBAD187C8178}" presName="node" presStyleLbl="node1" presStyleIdx="2" presStyleCnt="8">
        <dgm:presLayoutVars>
          <dgm:bulletEnabled val="1"/>
        </dgm:presLayoutVars>
      </dgm:prSet>
      <dgm:spPr/>
    </dgm:pt>
    <dgm:pt modelId="{F5B289CD-C712-CA46-A18C-77BDE959FEC6}" type="pres">
      <dgm:prSet presAssocID="{E9CAF231-1183-436E-B5D6-99E56BB99223}" presName="sibTrans" presStyleLbl="sibTrans1D1" presStyleIdx="2" presStyleCnt="7"/>
      <dgm:spPr/>
    </dgm:pt>
    <dgm:pt modelId="{F7293866-C2EB-6047-81F6-085E597549F1}" type="pres">
      <dgm:prSet presAssocID="{E9CAF231-1183-436E-B5D6-99E56BB99223}" presName="connectorText" presStyleLbl="sibTrans1D1" presStyleIdx="2" presStyleCnt="7"/>
      <dgm:spPr/>
    </dgm:pt>
    <dgm:pt modelId="{45E48F96-2FE2-5E4F-B612-F48803431BC0}" type="pres">
      <dgm:prSet presAssocID="{742DC8F3-A95D-457B-BA7D-784AF71A9F50}" presName="node" presStyleLbl="node1" presStyleIdx="3" presStyleCnt="8">
        <dgm:presLayoutVars>
          <dgm:bulletEnabled val="1"/>
        </dgm:presLayoutVars>
      </dgm:prSet>
      <dgm:spPr/>
    </dgm:pt>
    <dgm:pt modelId="{FACE583A-D54D-714C-B559-6D7450A63657}" type="pres">
      <dgm:prSet presAssocID="{6184D0E0-BE90-45EE-9B8F-D5CE3B9193F5}" presName="sibTrans" presStyleLbl="sibTrans1D1" presStyleIdx="3" presStyleCnt="7"/>
      <dgm:spPr/>
    </dgm:pt>
    <dgm:pt modelId="{EE9DF8E8-E7CB-534B-B387-4BD19CB2F2AB}" type="pres">
      <dgm:prSet presAssocID="{6184D0E0-BE90-45EE-9B8F-D5CE3B9193F5}" presName="connectorText" presStyleLbl="sibTrans1D1" presStyleIdx="3" presStyleCnt="7"/>
      <dgm:spPr/>
    </dgm:pt>
    <dgm:pt modelId="{FD66D6DD-68EF-9842-9232-A4BED294A55E}" type="pres">
      <dgm:prSet presAssocID="{AACCFF5E-DEC6-455E-A539-265EF68A7C42}" presName="node" presStyleLbl="node1" presStyleIdx="4" presStyleCnt="8">
        <dgm:presLayoutVars>
          <dgm:bulletEnabled val="1"/>
        </dgm:presLayoutVars>
      </dgm:prSet>
      <dgm:spPr/>
    </dgm:pt>
    <dgm:pt modelId="{D5078D07-9509-C84C-8EED-E0C4226D8688}" type="pres">
      <dgm:prSet presAssocID="{550E4966-D760-4843-8A43-36A613F1E823}" presName="sibTrans" presStyleLbl="sibTrans1D1" presStyleIdx="4" presStyleCnt="7"/>
      <dgm:spPr/>
    </dgm:pt>
    <dgm:pt modelId="{84131CC4-A2D5-8D41-B858-A28625ABB5C0}" type="pres">
      <dgm:prSet presAssocID="{550E4966-D760-4843-8A43-36A613F1E823}" presName="connectorText" presStyleLbl="sibTrans1D1" presStyleIdx="4" presStyleCnt="7"/>
      <dgm:spPr/>
    </dgm:pt>
    <dgm:pt modelId="{AFBC3AE5-3775-AF4B-B18E-5EE363B1839E}" type="pres">
      <dgm:prSet presAssocID="{BA016BCF-E306-4651-B646-5CDE6F99D763}" presName="node" presStyleLbl="node1" presStyleIdx="5" presStyleCnt="8">
        <dgm:presLayoutVars>
          <dgm:bulletEnabled val="1"/>
        </dgm:presLayoutVars>
      </dgm:prSet>
      <dgm:spPr/>
    </dgm:pt>
    <dgm:pt modelId="{78868DDE-E0FF-7C44-94FF-57B90F67ADAB}" type="pres">
      <dgm:prSet presAssocID="{D418D1F8-3391-4C5C-92CE-65D8BBC17359}" presName="sibTrans" presStyleLbl="sibTrans1D1" presStyleIdx="5" presStyleCnt="7"/>
      <dgm:spPr/>
    </dgm:pt>
    <dgm:pt modelId="{797E6036-1D85-254A-8AB6-9534C3230AA1}" type="pres">
      <dgm:prSet presAssocID="{D418D1F8-3391-4C5C-92CE-65D8BBC17359}" presName="connectorText" presStyleLbl="sibTrans1D1" presStyleIdx="5" presStyleCnt="7"/>
      <dgm:spPr/>
    </dgm:pt>
    <dgm:pt modelId="{0163FEF3-537A-6841-9EDD-2B2CEBDE58B3}" type="pres">
      <dgm:prSet presAssocID="{367D549D-3A92-4D18-9A14-605EA555F9DF}" presName="node" presStyleLbl="node1" presStyleIdx="6" presStyleCnt="8">
        <dgm:presLayoutVars>
          <dgm:bulletEnabled val="1"/>
        </dgm:presLayoutVars>
      </dgm:prSet>
      <dgm:spPr/>
    </dgm:pt>
    <dgm:pt modelId="{96FE6E13-6FBD-E843-A0DA-CBFC44B2381D}" type="pres">
      <dgm:prSet presAssocID="{57A18DD3-070C-4B37-853E-4137EBA2E99D}" presName="sibTrans" presStyleLbl="sibTrans1D1" presStyleIdx="6" presStyleCnt="7"/>
      <dgm:spPr/>
    </dgm:pt>
    <dgm:pt modelId="{00E09062-2A84-0444-94DF-4AC6DE2FE4AD}" type="pres">
      <dgm:prSet presAssocID="{57A18DD3-070C-4B37-853E-4137EBA2E99D}" presName="connectorText" presStyleLbl="sibTrans1D1" presStyleIdx="6" presStyleCnt="7"/>
      <dgm:spPr/>
    </dgm:pt>
    <dgm:pt modelId="{C22AF3C6-A79C-2144-8BDE-B084848CEE95}" type="pres">
      <dgm:prSet presAssocID="{E7C572B8-EBBF-47D1-B4A9-D756A780F088}" presName="node" presStyleLbl="node1" presStyleIdx="7" presStyleCnt="8">
        <dgm:presLayoutVars>
          <dgm:bulletEnabled val="1"/>
        </dgm:presLayoutVars>
      </dgm:prSet>
      <dgm:spPr/>
    </dgm:pt>
  </dgm:ptLst>
  <dgm:cxnLst>
    <dgm:cxn modelId="{AC57CE01-EE4A-EB48-BF05-88B534A2B9CE}" type="presOf" srcId="{552FF2EA-E628-4A01-9232-F979B1ED7039}" destId="{E47CC91E-5A1F-094A-B2EC-841F8F4DD288}" srcOrd="1" destOrd="0" presId="urn:microsoft.com/office/officeart/2016/7/layout/RepeatingBendingProcessNew"/>
    <dgm:cxn modelId="{02051905-ACDC-D94D-9B1F-379F608840C9}" type="presOf" srcId="{552FF2EA-E628-4A01-9232-F979B1ED7039}" destId="{07DFAEB5-ECF7-E846-BABF-32565D939F35}" srcOrd="0" destOrd="0" presId="urn:microsoft.com/office/officeart/2016/7/layout/RepeatingBendingProcessNew"/>
    <dgm:cxn modelId="{B6D6470C-2CA8-8243-B312-8967EB765691}" type="presOf" srcId="{6184D0E0-BE90-45EE-9B8F-D5CE3B9193F5}" destId="{EE9DF8E8-E7CB-534B-B387-4BD19CB2F2AB}" srcOrd="1" destOrd="0" presId="urn:microsoft.com/office/officeart/2016/7/layout/RepeatingBendingProcessNew"/>
    <dgm:cxn modelId="{C489D317-F879-7047-8E8A-24C99515193A}" type="presOf" srcId="{57A18DD3-070C-4B37-853E-4137EBA2E99D}" destId="{96FE6E13-6FBD-E843-A0DA-CBFC44B2381D}" srcOrd="0" destOrd="0" presId="urn:microsoft.com/office/officeart/2016/7/layout/RepeatingBendingProcessNew"/>
    <dgm:cxn modelId="{078B4D25-A01D-834F-A7C7-2A68A3DCB0D9}" type="presOf" srcId="{550E4966-D760-4843-8A43-36A613F1E823}" destId="{D5078D07-9509-C84C-8EED-E0C4226D8688}" srcOrd="0" destOrd="0" presId="urn:microsoft.com/office/officeart/2016/7/layout/RepeatingBendingProcessNew"/>
    <dgm:cxn modelId="{0A624736-4F85-42EA-B835-65395223908B}" srcId="{87A0DA4A-8499-4964-BD62-F016EC884AFE}" destId="{30E25A89-A282-45AC-9475-DBAD187C8178}" srcOrd="2" destOrd="0" parTransId="{8CDA1783-8B6D-40B1-8C91-E0469BDE7714}" sibTransId="{E9CAF231-1183-436E-B5D6-99E56BB99223}"/>
    <dgm:cxn modelId="{44835039-327F-E347-90B9-4B6FBF375639}" type="presOf" srcId="{6184D0E0-BE90-45EE-9B8F-D5CE3B9193F5}" destId="{FACE583A-D54D-714C-B559-6D7450A63657}" srcOrd="0" destOrd="0" presId="urn:microsoft.com/office/officeart/2016/7/layout/RepeatingBendingProcessNew"/>
    <dgm:cxn modelId="{CBCDF041-1A6B-4ECF-8D85-4697B5E54778}" srcId="{87A0DA4A-8499-4964-BD62-F016EC884AFE}" destId="{BA016BCF-E306-4651-B646-5CDE6F99D763}" srcOrd="5" destOrd="0" parTransId="{47373808-A047-453A-AA80-5D54B8B4BED9}" sibTransId="{D418D1F8-3391-4C5C-92CE-65D8BBC17359}"/>
    <dgm:cxn modelId="{FD531343-69AE-B249-B8C6-4B9C825E51BC}" type="presOf" srcId="{E7C572B8-EBBF-47D1-B4A9-D756A780F088}" destId="{C22AF3C6-A79C-2144-8BDE-B084848CEE95}" srcOrd="0" destOrd="0" presId="urn:microsoft.com/office/officeart/2016/7/layout/RepeatingBendingProcessNew"/>
    <dgm:cxn modelId="{22AA5C44-0BFC-4F33-ABF3-61496A2AF2E3}" srcId="{87A0DA4A-8499-4964-BD62-F016EC884AFE}" destId="{367D549D-3A92-4D18-9A14-605EA555F9DF}" srcOrd="6" destOrd="0" parTransId="{08AEDF45-BF04-4952-AB83-71EEB3B4EF2A}" sibTransId="{57A18DD3-070C-4B37-853E-4137EBA2E99D}"/>
    <dgm:cxn modelId="{054BBE44-C081-1543-9614-A17C7D0183CE}" type="presOf" srcId="{742DC8F3-A95D-457B-BA7D-784AF71A9F50}" destId="{45E48F96-2FE2-5E4F-B612-F48803431BC0}" srcOrd="0" destOrd="0" presId="urn:microsoft.com/office/officeart/2016/7/layout/RepeatingBendingProcessNew"/>
    <dgm:cxn modelId="{5CE6F158-8921-4640-AE0D-E182B2441463}" srcId="{87A0DA4A-8499-4964-BD62-F016EC884AFE}" destId="{79F17769-CBA2-4CD1-83FC-3DA99ACBF489}" srcOrd="1" destOrd="0" parTransId="{A0FB1BDB-B02D-42BA-92BD-2E2D7996BDA2}" sibTransId="{C5936FF3-86B7-44D2-AFBE-5D8CA82A7567}"/>
    <dgm:cxn modelId="{2549E259-F4E9-4D04-8D4A-751C3C6355AF}" srcId="{87A0DA4A-8499-4964-BD62-F016EC884AFE}" destId="{AACCFF5E-DEC6-455E-A539-265EF68A7C42}" srcOrd="4" destOrd="0" parTransId="{99747FC9-F10E-491E-A0E2-CE5CE6D49C59}" sibTransId="{550E4966-D760-4843-8A43-36A613F1E823}"/>
    <dgm:cxn modelId="{9066DE64-5F70-1049-B5FB-0F09B67D0865}" type="presOf" srcId="{79F17769-CBA2-4CD1-83FC-3DA99ACBF489}" destId="{2AC9F027-C939-2448-927B-245824E68146}" srcOrd="0" destOrd="0" presId="urn:microsoft.com/office/officeart/2016/7/layout/RepeatingBendingProcessNew"/>
    <dgm:cxn modelId="{1D1B3A65-52D3-4AEA-B0F1-9ABEC17C411E}" srcId="{87A0DA4A-8499-4964-BD62-F016EC884AFE}" destId="{742DC8F3-A95D-457B-BA7D-784AF71A9F50}" srcOrd="3" destOrd="0" parTransId="{66C037F7-6810-4174-A798-85DE0E97C109}" sibTransId="{6184D0E0-BE90-45EE-9B8F-D5CE3B9193F5}"/>
    <dgm:cxn modelId="{E5169B68-2E91-4646-A5D3-DEBA2CF8F8DE}" type="presOf" srcId="{E9CAF231-1183-436E-B5D6-99E56BB99223}" destId="{F7293866-C2EB-6047-81F6-085E597549F1}" srcOrd="1" destOrd="0" presId="urn:microsoft.com/office/officeart/2016/7/layout/RepeatingBendingProcessNew"/>
    <dgm:cxn modelId="{D11B8975-9F73-8341-BDDD-661C6A875EB6}" type="presOf" srcId="{C5936FF3-86B7-44D2-AFBE-5D8CA82A7567}" destId="{E3C6B8DE-C9E7-C14B-AE83-1AABEC0820F7}" srcOrd="1" destOrd="0" presId="urn:microsoft.com/office/officeart/2016/7/layout/RepeatingBendingProcessNew"/>
    <dgm:cxn modelId="{8B0FCA78-DC57-704B-9557-CC9715DB9833}" type="presOf" srcId="{550E4966-D760-4843-8A43-36A613F1E823}" destId="{84131CC4-A2D5-8D41-B858-A28625ABB5C0}" srcOrd="1" destOrd="0" presId="urn:microsoft.com/office/officeart/2016/7/layout/RepeatingBendingProcessNew"/>
    <dgm:cxn modelId="{FEAA5579-96C4-0D49-A528-E045B4869CE8}" type="presOf" srcId="{57A18DD3-070C-4B37-853E-4137EBA2E99D}" destId="{00E09062-2A84-0444-94DF-4AC6DE2FE4AD}" srcOrd="1" destOrd="0" presId="urn:microsoft.com/office/officeart/2016/7/layout/RepeatingBendingProcessNew"/>
    <dgm:cxn modelId="{7F44B37B-98F1-4AAC-9124-08F6AC48761E}" srcId="{87A0DA4A-8499-4964-BD62-F016EC884AFE}" destId="{44B641EC-732D-4C2B-91AB-86981004F893}" srcOrd="0" destOrd="0" parTransId="{9FE1ADB2-A000-4803-A2E4-04E320180C01}" sibTransId="{552FF2EA-E628-4A01-9232-F979B1ED7039}"/>
    <dgm:cxn modelId="{43EFC37B-E298-8044-A700-9E28C4970ED3}" type="presOf" srcId="{30E25A89-A282-45AC-9475-DBAD187C8178}" destId="{CCFB7740-2110-FC47-A5DE-2DDE8A848A49}" srcOrd="0" destOrd="0" presId="urn:microsoft.com/office/officeart/2016/7/layout/RepeatingBendingProcessNew"/>
    <dgm:cxn modelId="{251C3980-93B5-FA48-83AB-6831CB47833A}" type="presOf" srcId="{367D549D-3A92-4D18-9A14-605EA555F9DF}" destId="{0163FEF3-537A-6841-9EDD-2B2CEBDE58B3}" srcOrd="0" destOrd="0" presId="urn:microsoft.com/office/officeart/2016/7/layout/RepeatingBendingProcessNew"/>
    <dgm:cxn modelId="{D2B0098C-6412-D04B-B01F-E539BBAF90B7}" type="presOf" srcId="{AACCFF5E-DEC6-455E-A539-265EF68A7C42}" destId="{FD66D6DD-68EF-9842-9232-A4BED294A55E}" srcOrd="0" destOrd="0" presId="urn:microsoft.com/office/officeart/2016/7/layout/RepeatingBendingProcessNew"/>
    <dgm:cxn modelId="{8D2F0F8C-0042-4517-9220-84820DC2A7A9}" srcId="{87A0DA4A-8499-4964-BD62-F016EC884AFE}" destId="{E7C572B8-EBBF-47D1-B4A9-D756A780F088}" srcOrd="7" destOrd="0" parTransId="{8155A35C-E650-4921-A70A-150C1B609B30}" sibTransId="{40B85C04-514F-4676-837A-3C99E38A10C3}"/>
    <dgm:cxn modelId="{E8528C8D-2D8C-2F48-BFBD-946D5152FE33}" type="presOf" srcId="{D418D1F8-3391-4C5C-92CE-65D8BBC17359}" destId="{78868DDE-E0FF-7C44-94FF-57B90F67ADAB}" srcOrd="0" destOrd="0" presId="urn:microsoft.com/office/officeart/2016/7/layout/RepeatingBendingProcessNew"/>
    <dgm:cxn modelId="{3B95B18F-B0D5-D04E-A294-31F59EC1F1C8}" type="presOf" srcId="{D418D1F8-3391-4C5C-92CE-65D8BBC17359}" destId="{797E6036-1D85-254A-8AB6-9534C3230AA1}" srcOrd="1" destOrd="0" presId="urn:microsoft.com/office/officeart/2016/7/layout/RepeatingBendingProcessNew"/>
    <dgm:cxn modelId="{2FFAF99A-67B8-7C43-B356-D6E7D1394AC3}" type="presOf" srcId="{44B641EC-732D-4C2B-91AB-86981004F893}" destId="{EC4FF9C4-9668-4241-9E56-71B9292F9CED}" srcOrd="0" destOrd="0" presId="urn:microsoft.com/office/officeart/2016/7/layout/RepeatingBendingProcessNew"/>
    <dgm:cxn modelId="{41AC5DA9-D426-9740-BE50-84997BDF3410}" type="presOf" srcId="{87A0DA4A-8499-4964-BD62-F016EC884AFE}" destId="{F44CF906-B52F-7347-9D79-91A0ECD441BC}" srcOrd="0" destOrd="0" presId="urn:microsoft.com/office/officeart/2016/7/layout/RepeatingBendingProcessNew"/>
    <dgm:cxn modelId="{FFD456BB-1AF6-2C4C-8D14-10E831121DEE}" type="presOf" srcId="{C5936FF3-86B7-44D2-AFBE-5D8CA82A7567}" destId="{C459EDA0-A7BA-7E4B-ADB0-A7FA4CF30526}" srcOrd="0" destOrd="0" presId="urn:microsoft.com/office/officeart/2016/7/layout/RepeatingBendingProcessNew"/>
    <dgm:cxn modelId="{59064BC7-0C1E-9E40-B35A-F09019C2DC0F}" type="presOf" srcId="{BA016BCF-E306-4651-B646-5CDE6F99D763}" destId="{AFBC3AE5-3775-AF4B-B18E-5EE363B1839E}" srcOrd="0" destOrd="0" presId="urn:microsoft.com/office/officeart/2016/7/layout/RepeatingBendingProcessNew"/>
    <dgm:cxn modelId="{ED9DB1F7-1831-3440-A00B-85971474F82F}" type="presOf" srcId="{E9CAF231-1183-436E-B5D6-99E56BB99223}" destId="{F5B289CD-C712-CA46-A18C-77BDE959FEC6}" srcOrd="0" destOrd="0" presId="urn:microsoft.com/office/officeart/2016/7/layout/RepeatingBendingProcessNew"/>
    <dgm:cxn modelId="{A3B48CD4-2AF4-554A-81B0-45D3ABE55F3E}" type="presParOf" srcId="{F44CF906-B52F-7347-9D79-91A0ECD441BC}" destId="{EC4FF9C4-9668-4241-9E56-71B9292F9CED}" srcOrd="0" destOrd="0" presId="urn:microsoft.com/office/officeart/2016/7/layout/RepeatingBendingProcessNew"/>
    <dgm:cxn modelId="{C06D3B21-583D-7643-B14B-E031863E6D5E}" type="presParOf" srcId="{F44CF906-B52F-7347-9D79-91A0ECD441BC}" destId="{07DFAEB5-ECF7-E846-BABF-32565D939F35}" srcOrd="1" destOrd="0" presId="urn:microsoft.com/office/officeart/2016/7/layout/RepeatingBendingProcessNew"/>
    <dgm:cxn modelId="{1138DFCB-0E9E-0948-9E5A-4D29BCF997A6}" type="presParOf" srcId="{07DFAEB5-ECF7-E846-BABF-32565D939F35}" destId="{E47CC91E-5A1F-094A-B2EC-841F8F4DD288}" srcOrd="0" destOrd="0" presId="urn:microsoft.com/office/officeart/2016/7/layout/RepeatingBendingProcessNew"/>
    <dgm:cxn modelId="{CF972CB6-DCBA-EC4F-83FA-7C4E3D6C114F}" type="presParOf" srcId="{F44CF906-B52F-7347-9D79-91A0ECD441BC}" destId="{2AC9F027-C939-2448-927B-245824E68146}" srcOrd="2" destOrd="0" presId="urn:microsoft.com/office/officeart/2016/7/layout/RepeatingBendingProcessNew"/>
    <dgm:cxn modelId="{EEF93EE3-790C-2D47-8152-722949344578}" type="presParOf" srcId="{F44CF906-B52F-7347-9D79-91A0ECD441BC}" destId="{C459EDA0-A7BA-7E4B-ADB0-A7FA4CF30526}" srcOrd="3" destOrd="0" presId="urn:microsoft.com/office/officeart/2016/7/layout/RepeatingBendingProcessNew"/>
    <dgm:cxn modelId="{2855D4F3-E053-5F43-AF4C-81C208568CED}" type="presParOf" srcId="{C459EDA0-A7BA-7E4B-ADB0-A7FA4CF30526}" destId="{E3C6B8DE-C9E7-C14B-AE83-1AABEC0820F7}" srcOrd="0" destOrd="0" presId="urn:microsoft.com/office/officeart/2016/7/layout/RepeatingBendingProcessNew"/>
    <dgm:cxn modelId="{68386D2E-0C1B-5444-9FB3-A606DAC96851}" type="presParOf" srcId="{F44CF906-B52F-7347-9D79-91A0ECD441BC}" destId="{CCFB7740-2110-FC47-A5DE-2DDE8A848A49}" srcOrd="4" destOrd="0" presId="urn:microsoft.com/office/officeart/2016/7/layout/RepeatingBendingProcessNew"/>
    <dgm:cxn modelId="{B8845F02-70A3-E349-8348-0D96DCF87272}" type="presParOf" srcId="{F44CF906-B52F-7347-9D79-91A0ECD441BC}" destId="{F5B289CD-C712-CA46-A18C-77BDE959FEC6}" srcOrd="5" destOrd="0" presId="urn:microsoft.com/office/officeart/2016/7/layout/RepeatingBendingProcessNew"/>
    <dgm:cxn modelId="{878FC60F-4C54-6940-8D14-7C10AE18325E}" type="presParOf" srcId="{F5B289CD-C712-CA46-A18C-77BDE959FEC6}" destId="{F7293866-C2EB-6047-81F6-085E597549F1}" srcOrd="0" destOrd="0" presId="urn:microsoft.com/office/officeart/2016/7/layout/RepeatingBendingProcessNew"/>
    <dgm:cxn modelId="{0ECC818D-714C-DA4B-97D6-8663639D5066}" type="presParOf" srcId="{F44CF906-B52F-7347-9D79-91A0ECD441BC}" destId="{45E48F96-2FE2-5E4F-B612-F48803431BC0}" srcOrd="6" destOrd="0" presId="urn:microsoft.com/office/officeart/2016/7/layout/RepeatingBendingProcessNew"/>
    <dgm:cxn modelId="{BF4E203D-0A6E-F241-8B27-907587F92B0C}" type="presParOf" srcId="{F44CF906-B52F-7347-9D79-91A0ECD441BC}" destId="{FACE583A-D54D-714C-B559-6D7450A63657}" srcOrd="7" destOrd="0" presId="urn:microsoft.com/office/officeart/2016/7/layout/RepeatingBendingProcessNew"/>
    <dgm:cxn modelId="{DBCFD585-BDB8-5744-9F4B-49530FE44D8D}" type="presParOf" srcId="{FACE583A-D54D-714C-B559-6D7450A63657}" destId="{EE9DF8E8-E7CB-534B-B387-4BD19CB2F2AB}" srcOrd="0" destOrd="0" presId="urn:microsoft.com/office/officeart/2016/7/layout/RepeatingBendingProcessNew"/>
    <dgm:cxn modelId="{A12EF18D-A94C-8A4F-A6EE-7F401B5B58DA}" type="presParOf" srcId="{F44CF906-B52F-7347-9D79-91A0ECD441BC}" destId="{FD66D6DD-68EF-9842-9232-A4BED294A55E}" srcOrd="8" destOrd="0" presId="urn:microsoft.com/office/officeart/2016/7/layout/RepeatingBendingProcessNew"/>
    <dgm:cxn modelId="{7AE60995-F961-6747-BAB6-D82EB68D4F6C}" type="presParOf" srcId="{F44CF906-B52F-7347-9D79-91A0ECD441BC}" destId="{D5078D07-9509-C84C-8EED-E0C4226D8688}" srcOrd="9" destOrd="0" presId="urn:microsoft.com/office/officeart/2016/7/layout/RepeatingBendingProcessNew"/>
    <dgm:cxn modelId="{FF7EA794-089E-6940-BF98-6447402CD552}" type="presParOf" srcId="{D5078D07-9509-C84C-8EED-E0C4226D8688}" destId="{84131CC4-A2D5-8D41-B858-A28625ABB5C0}" srcOrd="0" destOrd="0" presId="urn:microsoft.com/office/officeart/2016/7/layout/RepeatingBendingProcessNew"/>
    <dgm:cxn modelId="{6F7E0C25-7890-9A49-AEEB-951FB0554122}" type="presParOf" srcId="{F44CF906-B52F-7347-9D79-91A0ECD441BC}" destId="{AFBC3AE5-3775-AF4B-B18E-5EE363B1839E}" srcOrd="10" destOrd="0" presId="urn:microsoft.com/office/officeart/2016/7/layout/RepeatingBendingProcessNew"/>
    <dgm:cxn modelId="{25B0F7DC-4E68-1242-83A6-2F8C163C3F93}" type="presParOf" srcId="{F44CF906-B52F-7347-9D79-91A0ECD441BC}" destId="{78868DDE-E0FF-7C44-94FF-57B90F67ADAB}" srcOrd="11" destOrd="0" presId="urn:microsoft.com/office/officeart/2016/7/layout/RepeatingBendingProcessNew"/>
    <dgm:cxn modelId="{717BDEF9-5FC0-3842-8CE4-F5ED9EFBBEE2}" type="presParOf" srcId="{78868DDE-E0FF-7C44-94FF-57B90F67ADAB}" destId="{797E6036-1D85-254A-8AB6-9534C3230AA1}" srcOrd="0" destOrd="0" presId="urn:microsoft.com/office/officeart/2016/7/layout/RepeatingBendingProcessNew"/>
    <dgm:cxn modelId="{F9EB359B-8C36-8247-A183-6C7946F8EBCB}" type="presParOf" srcId="{F44CF906-B52F-7347-9D79-91A0ECD441BC}" destId="{0163FEF3-537A-6841-9EDD-2B2CEBDE58B3}" srcOrd="12" destOrd="0" presId="urn:microsoft.com/office/officeart/2016/7/layout/RepeatingBendingProcessNew"/>
    <dgm:cxn modelId="{0B4080B4-1A45-B749-A8E3-942FA629A968}" type="presParOf" srcId="{F44CF906-B52F-7347-9D79-91A0ECD441BC}" destId="{96FE6E13-6FBD-E843-A0DA-CBFC44B2381D}" srcOrd="13" destOrd="0" presId="urn:microsoft.com/office/officeart/2016/7/layout/RepeatingBendingProcessNew"/>
    <dgm:cxn modelId="{7755A626-413A-3E4F-BE32-C0572FBB93CF}" type="presParOf" srcId="{96FE6E13-6FBD-E843-A0DA-CBFC44B2381D}" destId="{00E09062-2A84-0444-94DF-4AC6DE2FE4AD}" srcOrd="0" destOrd="0" presId="urn:microsoft.com/office/officeart/2016/7/layout/RepeatingBendingProcessNew"/>
    <dgm:cxn modelId="{924D4AAC-84CC-694C-B60F-484EFAABD1B9}" type="presParOf" srcId="{F44CF906-B52F-7347-9D79-91A0ECD441BC}" destId="{C22AF3C6-A79C-2144-8BDE-B084848CEE9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FAEB5-ECF7-E846-BABF-32565D939F35}">
      <dsp:nvSpPr>
        <dsp:cNvPr id="0" name=""/>
        <dsp:cNvSpPr/>
      </dsp:nvSpPr>
      <dsp:spPr>
        <a:xfrm>
          <a:off x="2143996" y="87352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916782"/>
        <a:ext cx="24653" cy="4930"/>
      </dsp:txXfrm>
    </dsp:sp>
    <dsp:sp modelId="{EC4FF9C4-9668-4241-9E56-71B9292F9CED}">
      <dsp:nvSpPr>
        <dsp:cNvPr id="0" name=""/>
        <dsp:cNvSpPr/>
      </dsp:nvSpPr>
      <dsp:spPr>
        <a:xfrm>
          <a:off x="2001" y="276109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 distractions (internal and external)</a:t>
          </a:r>
        </a:p>
      </dsp:txBody>
      <dsp:txXfrm>
        <a:off x="2001" y="276109"/>
        <a:ext cx="2143794" cy="1286276"/>
      </dsp:txXfrm>
    </dsp:sp>
    <dsp:sp modelId="{C459EDA0-A7BA-7E4B-ADB0-A7FA4CF30526}">
      <dsp:nvSpPr>
        <dsp:cNvPr id="0" name=""/>
        <dsp:cNvSpPr/>
      </dsp:nvSpPr>
      <dsp:spPr>
        <a:xfrm>
          <a:off x="4780863" y="87352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916782"/>
        <a:ext cx="24653" cy="4930"/>
      </dsp:txXfrm>
    </dsp:sp>
    <dsp:sp modelId="{2AC9F027-C939-2448-927B-245824E68146}">
      <dsp:nvSpPr>
        <dsp:cNvPr id="0" name=""/>
        <dsp:cNvSpPr/>
      </dsp:nvSpPr>
      <dsp:spPr>
        <a:xfrm>
          <a:off x="2638868" y="276109"/>
          <a:ext cx="2143794" cy="12862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Listen to the content and context of the call</a:t>
          </a:r>
        </a:p>
      </dsp:txBody>
      <dsp:txXfrm>
        <a:off x="2638868" y="276109"/>
        <a:ext cx="2143794" cy="1286276"/>
      </dsp:txXfrm>
    </dsp:sp>
    <dsp:sp modelId="{F5B289CD-C712-CA46-A18C-77BDE959FEC6}">
      <dsp:nvSpPr>
        <dsp:cNvPr id="0" name=""/>
        <dsp:cNvSpPr/>
      </dsp:nvSpPr>
      <dsp:spPr>
        <a:xfrm>
          <a:off x="7417731" y="87352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916782"/>
        <a:ext cx="24653" cy="4930"/>
      </dsp:txXfrm>
    </dsp:sp>
    <dsp:sp modelId="{CCFB7740-2110-FC47-A5DE-2DDE8A848A49}">
      <dsp:nvSpPr>
        <dsp:cNvPr id="0" name=""/>
        <dsp:cNvSpPr/>
      </dsp:nvSpPr>
      <dsp:spPr>
        <a:xfrm>
          <a:off x="5275736" y="276109"/>
          <a:ext cx="2143794" cy="12862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Maintain eye contact</a:t>
          </a:r>
        </a:p>
      </dsp:txBody>
      <dsp:txXfrm>
        <a:off x="5275736" y="276109"/>
        <a:ext cx="2143794" cy="1286276"/>
      </dsp:txXfrm>
    </dsp:sp>
    <dsp:sp modelId="{FACE583A-D54D-714C-B559-6D7450A63657}">
      <dsp:nvSpPr>
        <dsp:cNvPr id="0" name=""/>
        <dsp:cNvSpPr/>
      </dsp:nvSpPr>
      <dsp:spPr>
        <a:xfrm>
          <a:off x="1073898" y="1560586"/>
          <a:ext cx="7910602" cy="462472"/>
        </a:xfrm>
        <a:custGeom>
          <a:avLst/>
          <a:gdLst/>
          <a:ahLst/>
          <a:cxnLst/>
          <a:rect l="0" t="0" r="0" b="0"/>
          <a:pathLst>
            <a:path>
              <a:moveTo>
                <a:pt x="7910602" y="0"/>
              </a:moveTo>
              <a:lnTo>
                <a:pt x="7910602" y="248336"/>
              </a:lnTo>
              <a:lnTo>
                <a:pt x="0" y="248336"/>
              </a:lnTo>
              <a:lnTo>
                <a:pt x="0" y="46247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051" y="1789357"/>
        <a:ext cx="396297" cy="4930"/>
      </dsp:txXfrm>
    </dsp:sp>
    <dsp:sp modelId="{45E48F96-2FE2-5E4F-B612-F48803431BC0}">
      <dsp:nvSpPr>
        <dsp:cNvPr id="0" name=""/>
        <dsp:cNvSpPr/>
      </dsp:nvSpPr>
      <dsp:spPr>
        <a:xfrm>
          <a:off x="7912603" y="276109"/>
          <a:ext cx="2143794" cy="12862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mindful of body language </a:t>
          </a:r>
        </a:p>
      </dsp:txBody>
      <dsp:txXfrm>
        <a:off x="7912603" y="276109"/>
        <a:ext cx="2143794" cy="1286276"/>
      </dsp:txXfrm>
    </dsp:sp>
    <dsp:sp modelId="{D5078D07-9509-C84C-8EED-E0C4226D8688}">
      <dsp:nvSpPr>
        <dsp:cNvPr id="0" name=""/>
        <dsp:cNvSpPr/>
      </dsp:nvSpPr>
      <dsp:spPr>
        <a:xfrm>
          <a:off x="2143996" y="265287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2696131"/>
        <a:ext cx="24653" cy="4930"/>
      </dsp:txXfrm>
    </dsp:sp>
    <dsp:sp modelId="{FD66D6DD-68EF-9842-9232-A4BED294A55E}">
      <dsp:nvSpPr>
        <dsp:cNvPr id="0" name=""/>
        <dsp:cNvSpPr/>
      </dsp:nvSpPr>
      <dsp:spPr>
        <a:xfrm>
          <a:off x="2001" y="2055458"/>
          <a:ext cx="2143794" cy="12862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Watch for emotion </a:t>
          </a:r>
        </a:p>
      </dsp:txBody>
      <dsp:txXfrm>
        <a:off x="2001" y="2055458"/>
        <a:ext cx="2143794" cy="1286276"/>
      </dsp:txXfrm>
    </dsp:sp>
    <dsp:sp modelId="{78868DDE-E0FF-7C44-94FF-57B90F67ADAB}">
      <dsp:nvSpPr>
        <dsp:cNvPr id="0" name=""/>
        <dsp:cNvSpPr/>
      </dsp:nvSpPr>
      <dsp:spPr>
        <a:xfrm>
          <a:off x="4780863" y="265287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2696131"/>
        <a:ext cx="24653" cy="4930"/>
      </dsp:txXfrm>
    </dsp:sp>
    <dsp:sp modelId="{AFBC3AE5-3775-AF4B-B18E-5EE363B1839E}">
      <dsp:nvSpPr>
        <dsp:cNvPr id="0" name=""/>
        <dsp:cNvSpPr/>
      </dsp:nvSpPr>
      <dsp:spPr>
        <a:xfrm>
          <a:off x="2638868" y="2055458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Paraphrase the previous statement </a:t>
          </a:r>
        </a:p>
      </dsp:txBody>
      <dsp:txXfrm>
        <a:off x="2638868" y="2055458"/>
        <a:ext cx="2143794" cy="1286276"/>
      </dsp:txXfrm>
    </dsp:sp>
    <dsp:sp modelId="{96FE6E13-6FBD-E843-A0DA-CBFC44B2381D}">
      <dsp:nvSpPr>
        <dsp:cNvPr id="0" name=""/>
        <dsp:cNvSpPr/>
      </dsp:nvSpPr>
      <dsp:spPr>
        <a:xfrm>
          <a:off x="7417731" y="265287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2696131"/>
        <a:ext cx="24653" cy="4930"/>
      </dsp:txXfrm>
    </dsp:sp>
    <dsp:sp modelId="{0163FEF3-537A-6841-9EDD-2B2CEBDE58B3}">
      <dsp:nvSpPr>
        <dsp:cNvPr id="0" name=""/>
        <dsp:cNvSpPr/>
      </dsp:nvSpPr>
      <dsp:spPr>
        <a:xfrm>
          <a:off x="5275736" y="2055458"/>
          <a:ext cx="2143794" cy="12862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Encourage verbally </a:t>
          </a:r>
        </a:p>
      </dsp:txBody>
      <dsp:txXfrm>
        <a:off x="5275736" y="2055458"/>
        <a:ext cx="2143794" cy="1286276"/>
      </dsp:txXfrm>
    </dsp:sp>
    <dsp:sp modelId="{C22AF3C6-A79C-2144-8BDE-B084848CEE95}">
      <dsp:nvSpPr>
        <dsp:cNvPr id="0" name=""/>
        <dsp:cNvSpPr/>
      </dsp:nvSpPr>
      <dsp:spPr>
        <a:xfrm>
          <a:off x="7912603" y="2055458"/>
          <a:ext cx="2143794" cy="12862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Ask open-ended questions for clarity </a:t>
          </a:r>
        </a:p>
      </dsp:txBody>
      <dsp:txXfrm>
        <a:off x="7912603" y="2055458"/>
        <a:ext cx="2143794" cy="1286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D6FF4-F24B-4BF7-96B4-481F944D026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8482-4CDF-419D-A6C4-5B6C6592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 Speed Dating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8482-4CDF-419D-A6C4-5B6C65921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2.wdp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72FDB6-5952-BC42-9707-331FDFAD55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7398" y="20548"/>
            <a:ext cx="4664703" cy="28253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82ED04-C807-2F40-8590-B28DD1F921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671315" y="20548"/>
            <a:ext cx="7499224" cy="2825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EBC44A-B537-2045-B74B-DC402290389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7898" y="2818500"/>
            <a:ext cx="10225325" cy="2296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F6E168-B2C8-124C-80B4-42EEB5567B5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0216159" y="2819400"/>
            <a:ext cx="1948444" cy="2293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57746C-8202-FD4C-AE73-37B0E270E09A}"/>
              </a:ext>
            </a:extLst>
          </p:cNvPr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7397" y="5089818"/>
            <a:ext cx="12131040" cy="17373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A057B0F-352F-F948-87E2-32D23527E481}"/>
              </a:ext>
            </a:extLst>
          </p:cNvPr>
          <p:cNvSpPr/>
          <p:nvPr userDrawn="1"/>
        </p:nvSpPr>
        <p:spPr>
          <a:xfrm>
            <a:off x="11673640" y="2469776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47F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7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3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398" y="20548"/>
            <a:ext cx="4664703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71315" y="20548"/>
            <a:ext cx="7499224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898" y="2818500"/>
            <a:ext cx="10225325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216159" y="2819400"/>
            <a:ext cx="1948444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7397" y="5089818"/>
            <a:ext cx="1213104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1673640" y="2469776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1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2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2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73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93684" y="4800600"/>
            <a:ext cx="6498336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1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67056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69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F7459B-4795-A245-98FD-65968AD6BD35}"/>
              </a:ext>
            </a:extLst>
          </p:cNvPr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2EC78-CD08-9047-AD2C-4D6EE4D15824}"/>
              </a:ext>
            </a:extLst>
          </p:cNvPr>
          <p:cNvSpPr/>
          <p:nvPr userDrawn="1"/>
        </p:nvSpPr>
        <p:spPr>
          <a:xfrm>
            <a:off x="11582400" y="5265376"/>
            <a:ext cx="6096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73A681-D175-9A43-A628-9145AA15887E}"/>
              </a:ext>
            </a:extLst>
          </p:cNvPr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640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0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6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E990A-193F-614A-B7DC-3C2FA37578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2000"/>
            <a:ext cx="326065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5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0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7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Users/hugof.lanfranco/Library/Containers/com.microsoft.Outlook/Data/Library/Caches/Signatures/signature_941010808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file:////Users/hugof.lanfranco/Library/Containers/com.microsoft.Outlook/Data/Library/Caches/Signatures/signature_941010808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file:////Users/hugof.lanfranco/Library/Containers/com.microsoft.Outlook/Data/Library/Caches/Signatures/signature_941010808" TargetMode="External"/><Relationship Id="rId4" Type="http://schemas.microsoft.com/office/2007/relationships/hdphoto" Target="../media/hdphoto2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B7BAF-188B-0443-85DF-6833DC9D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Active vs Passive </a:t>
            </a:r>
            <a:br>
              <a:rPr lang="en-US" sz="8800"/>
            </a:br>
            <a:r>
              <a:rPr lang="en-US" sz="8800"/>
              <a:t>Listening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50" name="Oval 57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20FA7EB-925F-B842-A954-5730497C1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1</a:t>
            </a:r>
          </a:p>
        </p:txBody>
      </p:sp>
      <p:pic>
        <p:nvPicPr>
          <p:cNvPr id="19" name="Picture 1" descr="signature_1452371034">
            <a:extLst>
              <a:ext uri="{FF2B5EF4-FFF2-40B4-BE49-F238E27FC236}">
                <a16:creationId xmlns:a16="http://schemas.microsoft.com/office/drawing/2014/main" id="{49FA4138-F713-954C-A092-62105005E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83" y="28624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CE90-35D7-154F-B018-5C6FB095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08A1-16FC-FF4D-9182-6BDAA7F4E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Hearing something without giving full attention </a:t>
            </a:r>
          </a:p>
          <a:p>
            <a:r>
              <a:rPr lang="en-US" dirty="0"/>
              <a:t>Suitable for multitasking </a:t>
            </a:r>
          </a:p>
          <a:p>
            <a:r>
              <a:rPr lang="en-US" dirty="0"/>
              <a:t>One activity takes priority over the other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Listening to the radio while driving </a:t>
            </a:r>
          </a:p>
          <a:p>
            <a:pPr lvl="1"/>
            <a:r>
              <a:rPr lang="en-US" dirty="0"/>
              <a:t>Reading emails while watching TV</a:t>
            </a:r>
          </a:p>
          <a:p>
            <a:pPr lvl="1"/>
            <a:r>
              <a:rPr lang="en-US" dirty="0"/>
              <a:t>Listening to music while cleaning/working out</a:t>
            </a:r>
          </a:p>
          <a:p>
            <a:endParaRPr lang="en-US" dirty="0"/>
          </a:p>
        </p:txBody>
      </p:sp>
      <p:pic>
        <p:nvPicPr>
          <p:cNvPr id="5" name="Picture 1" descr="signature_1452371034">
            <a:extLst>
              <a:ext uri="{FF2B5EF4-FFF2-40B4-BE49-F238E27FC236}">
                <a16:creationId xmlns:a16="http://schemas.microsoft.com/office/drawing/2014/main" id="{EFFE570E-D7B5-214A-9A45-43918AC6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83" y="28624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CE90-35D7-154F-B018-5C6FB095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08A1-16FC-FF4D-9182-6BDAA7F4E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Focusing full attention to fully understand or comprehend what someone is saying </a:t>
            </a:r>
          </a:p>
          <a:p>
            <a:pPr lvl="1"/>
            <a:r>
              <a:rPr lang="en-US" dirty="0"/>
              <a:t>Typically provide feedback</a:t>
            </a:r>
          </a:p>
          <a:p>
            <a:pPr lvl="1"/>
            <a:r>
              <a:rPr lang="en-US" dirty="0"/>
              <a:t>Full on committed to attention to absorb information</a:t>
            </a:r>
          </a:p>
          <a:p>
            <a:pPr lvl="1"/>
            <a:r>
              <a:rPr lang="en-US" dirty="0"/>
              <a:t>Fully present in the moment </a:t>
            </a:r>
          </a:p>
          <a:p>
            <a:pPr lvl="1"/>
            <a:r>
              <a:rPr lang="en-US" dirty="0"/>
              <a:t>Acknowledging in both verbal and non-verbal manner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Talking to boss about a new project initiative </a:t>
            </a:r>
          </a:p>
          <a:p>
            <a:pPr lvl="1"/>
            <a:r>
              <a:rPr lang="en-US" dirty="0"/>
              <a:t>Significant other wants to discuss a serious topic </a:t>
            </a:r>
          </a:p>
          <a:p>
            <a:pPr lvl="1"/>
            <a:r>
              <a:rPr lang="en-US" dirty="0"/>
              <a:t>Taking an interview </a:t>
            </a:r>
          </a:p>
          <a:p>
            <a:pPr lvl="1"/>
            <a:r>
              <a:rPr lang="en-US" dirty="0"/>
              <a:t>Listening to this presentation</a:t>
            </a:r>
          </a:p>
          <a:p>
            <a:pPr lvl="1"/>
            <a:endParaRPr lang="en-US" dirty="0"/>
          </a:p>
        </p:txBody>
      </p:sp>
      <p:pic>
        <p:nvPicPr>
          <p:cNvPr id="5" name="Picture 1" descr="signature_1452371034">
            <a:extLst>
              <a:ext uri="{FF2B5EF4-FFF2-40B4-BE49-F238E27FC236}">
                <a16:creationId xmlns:a16="http://schemas.microsoft.com/office/drawing/2014/main" id="{EFFE570E-D7B5-214A-9A45-43918AC6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83" y="28624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0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8AD7-3D1D-EC4C-9C9B-924F887E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How to improve </a:t>
            </a:r>
            <a:br>
              <a:rPr lang="en-US" dirty="0"/>
            </a:br>
            <a:r>
              <a:rPr lang="en-US" dirty="0"/>
              <a:t>active listening skills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signature_1452371034">
            <a:extLst>
              <a:ext uri="{FF2B5EF4-FFF2-40B4-BE49-F238E27FC236}">
                <a16:creationId xmlns:a16="http://schemas.microsoft.com/office/drawing/2014/main" id="{34562939-BE73-364E-BA1A-F9DB75E8A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83" y="28624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7A19CC7-DB90-4A2E-AE87-D792B4980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54172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205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34F98-EF36-684A-8AB4-EF3D5AA3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3849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Activity 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79B26B8C-976B-423F-A2D1-0783E47254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9986" y="2510028"/>
            <a:ext cx="1828800" cy="1828800"/>
          </a:xfrm>
          <a:prstGeom prst="rect">
            <a:avLst/>
          </a:prstGeom>
        </p:spPr>
      </p:pic>
      <p:pic>
        <p:nvPicPr>
          <p:cNvPr id="4" name="Picture 1" descr="signature_1452371034">
            <a:extLst>
              <a:ext uri="{FF2B5EF4-FFF2-40B4-BE49-F238E27FC236}">
                <a16:creationId xmlns:a16="http://schemas.microsoft.com/office/drawing/2014/main" id="{501A9D9E-C280-8440-A6A7-B3D1147B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83" y="286245"/>
            <a:ext cx="1417724" cy="7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24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CA92A223627B4EB2CF1229F2473B05" ma:contentTypeVersion="12" ma:contentTypeDescription="Create a new document." ma:contentTypeScope="" ma:versionID="0501d4b406c95094dae7488cc0ad7e1e">
  <xsd:schema xmlns:xsd="http://www.w3.org/2001/XMLSchema" xmlns:xs="http://www.w3.org/2001/XMLSchema" xmlns:p="http://schemas.microsoft.com/office/2006/metadata/properties" xmlns:ns2="7888e505-1813-473d-ad80-3b57294410b3" xmlns:ns3="2f3502fe-ead5-4ddf-abdb-fc2bfaa59a84" targetNamespace="http://schemas.microsoft.com/office/2006/metadata/properties" ma:root="true" ma:fieldsID="71580a0dcbcd7cbe39d70a17a278da77" ns2:_="" ns3:_="">
    <xsd:import namespace="7888e505-1813-473d-ad80-3b57294410b3"/>
    <xsd:import namespace="2f3502fe-ead5-4ddf-abdb-fc2bfaa59a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8e505-1813-473d-ad80-3b57294410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502fe-ead5-4ddf-abdb-fc2bfaa59a8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D0803B-7C74-4D73-99E2-5A0692BD735B}"/>
</file>

<file path=customXml/itemProps2.xml><?xml version="1.0" encoding="utf-8"?>
<ds:datastoreItem xmlns:ds="http://schemas.openxmlformats.org/officeDocument/2006/customXml" ds:itemID="{DA8DEDEF-741C-4D9C-9960-D868CC969F7F}"/>
</file>

<file path=customXml/itemProps3.xml><?xml version="1.0" encoding="utf-8"?>
<ds:datastoreItem xmlns:ds="http://schemas.openxmlformats.org/officeDocument/2006/customXml" ds:itemID="{D6C808E9-5294-49B8-B09F-4699D1A2166A}"/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160</Words>
  <Application>Microsoft Macintosh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Georgia</vt:lpstr>
      <vt:lpstr>Rockwell</vt:lpstr>
      <vt:lpstr>Rockwell Condensed</vt:lpstr>
      <vt:lpstr>Rockwell Extra Bold</vt:lpstr>
      <vt:lpstr>Wingdings</vt:lpstr>
      <vt:lpstr>Wood Type</vt:lpstr>
      <vt:lpstr>Active vs Passive  Listening</vt:lpstr>
      <vt:lpstr>Passive Listening </vt:lpstr>
      <vt:lpstr>Active Listening </vt:lpstr>
      <vt:lpstr>How to improve  active listening skills</vt:lpstr>
      <vt:lpstr>Activity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vs Passive  Listening</dc:title>
  <dc:creator>Hugo Lanfranco</dc:creator>
  <cp:lastModifiedBy>Hugo Lanfranco</cp:lastModifiedBy>
  <cp:revision>3</cp:revision>
  <dcterms:created xsi:type="dcterms:W3CDTF">2020-12-03T15:20:04Z</dcterms:created>
  <dcterms:modified xsi:type="dcterms:W3CDTF">2020-12-03T16:00:58Z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0x010100C5CA92A223627B4EB2CF1229F2473B05</vt:lpwstr>
  </property>
</Properties>
</file>