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3.xml" ContentType="application/vnd.openxmlformats-officedocument.drawingml.diagramData+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2D12A-D4C2-4DF2-8FDF-488C4B6876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7F1F78-531D-4EE9-811D-15FCBA103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Situation (S):</a:t>
          </a:r>
          <a:r>
            <a:rPr lang="en-US"/>
            <a:t> Advertising revenue was falling off for my college newspaper, The Review, and large numbers of long-term advertisers were not renewing contracts.</a:t>
          </a:r>
        </a:p>
      </dgm:t>
    </dgm:pt>
    <dgm:pt modelId="{1872957C-0045-4B72-B5B5-CFED434A0B6B}" type="parTrans" cxnId="{B0F96CB5-3455-4A94-A9AD-1FC2302134B9}">
      <dgm:prSet/>
      <dgm:spPr/>
      <dgm:t>
        <a:bodyPr/>
        <a:lstStyle/>
        <a:p>
          <a:endParaRPr lang="en-US"/>
        </a:p>
      </dgm:t>
    </dgm:pt>
    <dgm:pt modelId="{3E578797-D9EF-471D-B8CA-CBAEE00B9EA6}" type="sibTrans" cxnId="{B0F96CB5-3455-4A94-A9AD-1FC2302134B9}">
      <dgm:prSet/>
      <dgm:spPr/>
      <dgm:t>
        <a:bodyPr/>
        <a:lstStyle/>
        <a:p>
          <a:endParaRPr lang="en-US"/>
        </a:p>
      </dgm:t>
    </dgm:pt>
    <dgm:pt modelId="{A4CBE5B8-A525-4BA8-80B1-6E7BF32A6B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Task (T):</a:t>
          </a:r>
          <a:r>
            <a:rPr lang="en-US"/>
            <a:t> My goal was to generate new ideas, materials and incentives that would result in at least a 15% increase in advertisers from the year before.</a:t>
          </a:r>
        </a:p>
      </dgm:t>
    </dgm:pt>
    <dgm:pt modelId="{C5C65C89-4835-4D41-9F21-1CC2327E20A9}" type="parTrans" cxnId="{8C9A575A-0578-4F1E-B3FB-2BA9BD2D0509}">
      <dgm:prSet/>
      <dgm:spPr/>
      <dgm:t>
        <a:bodyPr/>
        <a:lstStyle/>
        <a:p>
          <a:endParaRPr lang="en-US"/>
        </a:p>
      </dgm:t>
    </dgm:pt>
    <dgm:pt modelId="{6045407E-DC77-4106-99FB-0D5995B723AD}" type="sibTrans" cxnId="{8C9A575A-0578-4F1E-B3FB-2BA9BD2D0509}">
      <dgm:prSet/>
      <dgm:spPr/>
      <dgm:t>
        <a:bodyPr/>
        <a:lstStyle/>
        <a:p>
          <a:endParaRPr lang="en-US"/>
        </a:p>
      </dgm:t>
    </dgm:pt>
    <dgm:pt modelId="{753AEFF9-B6DC-4188-9C68-B711C3FF0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Action (A):</a:t>
          </a:r>
          <a:r>
            <a:rPr lang="en-US"/>
            <a:t> I designed a new promotional packet to go with the rate sheet and compared the benefits of The Review circulation with other ad media in the area. I also set-up a special training session for the account executives with a School of Business Administration professor who discussed competitive selling strategies.</a:t>
          </a:r>
        </a:p>
      </dgm:t>
    </dgm:pt>
    <dgm:pt modelId="{AFB2786F-316A-4636-AC72-7EF881CD48E1}" type="parTrans" cxnId="{9BF7626E-7250-4664-BD3C-05C7C71D7166}">
      <dgm:prSet/>
      <dgm:spPr/>
      <dgm:t>
        <a:bodyPr/>
        <a:lstStyle/>
        <a:p>
          <a:endParaRPr lang="en-US"/>
        </a:p>
      </dgm:t>
    </dgm:pt>
    <dgm:pt modelId="{B40452F0-A532-4586-9488-52D8F469E31C}" type="sibTrans" cxnId="{9BF7626E-7250-4664-BD3C-05C7C71D7166}">
      <dgm:prSet/>
      <dgm:spPr/>
      <dgm:t>
        <a:bodyPr/>
        <a:lstStyle/>
        <a:p>
          <a:endParaRPr lang="en-US"/>
        </a:p>
      </dgm:t>
    </dgm:pt>
    <dgm:pt modelId="{07F704CD-868C-4FB0-848C-BA74BCE03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Result (R):</a:t>
          </a:r>
          <a:r>
            <a:rPr lang="en-US"/>
            <a:t> We signed contracts with 15 former advertisers for daily ads and five for special supplements. We increased our new advertisers by 20 percent over the same period last year.</a:t>
          </a:r>
        </a:p>
      </dgm:t>
    </dgm:pt>
    <dgm:pt modelId="{F67C72E1-8CD2-4F94-BE24-5602622AAAB4}" type="parTrans" cxnId="{BBC263E5-8C5B-47FC-8CE8-75D8573CE4BF}">
      <dgm:prSet/>
      <dgm:spPr/>
      <dgm:t>
        <a:bodyPr/>
        <a:lstStyle/>
        <a:p>
          <a:endParaRPr lang="en-US"/>
        </a:p>
      </dgm:t>
    </dgm:pt>
    <dgm:pt modelId="{D9BAC70A-ABFA-4B13-ABF1-AE89039B667A}" type="sibTrans" cxnId="{BBC263E5-8C5B-47FC-8CE8-75D8573CE4BF}">
      <dgm:prSet/>
      <dgm:spPr/>
      <dgm:t>
        <a:bodyPr/>
        <a:lstStyle/>
        <a:p>
          <a:endParaRPr lang="en-US"/>
        </a:p>
      </dgm:t>
    </dgm:pt>
    <dgm:pt modelId="{F8673983-3CDC-4334-8216-CC64BDD813C3}" type="pres">
      <dgm:prSet presAssocID="{EBF2D12A-D4C2-4DF2-8FDF-488C4B6876EC}" presName="root" presStyleCnt="0">
        <dgm:presLayoutVars>
          <dgm:dir/>
          <dgm:resizeHandles val="exact"/>
        </dgm:presLayoutVars>
      </dgm:prSet>
      <dgm:spPr/>
    </dgm:pt>
    <dgm:pt modelId="{047A5B87-78AE-4B9C-B25C-A96A5B618C2B}" type="pres">
      <dgm:prSet presAssocID="{F47F1F78-531D-4EE9-811D-15FCBA1039FA}" presName="compNode" presStyleCnt="0"/>
      <dgm:spPr/>
    </dgm:pt>
    <dgm:pt modelId="{887E2FAB-600B-4E11-BB4B-CCCED2C4DDAD}" type="pres">
      <dgm:prSet presAssocID="{F47F1F78-531D-4EE9-811D-15FCBA1039FA}" presName="bgRect" presStyleLbl="bgShp" presStyleIdx="0" presStyleCnt="4"/>
      <dgm:spPr/>
    </dgm:pt>
    <dgm:pt modelId="{4BC9B0A2-9ABD-4974-B50F-D6DED66376C7}" type="pres">
      <dgm:prSet presAssocID="{F47F1F78-531D-4EE9-811D-15FCBA1039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B9F25D8-1C01-44B9-AE7E-A222DF5BB97B}" type="pres">
      <dgm:prSet presAssocID="{F47F1F78-531D-4EE9-811D-15FCBA1039FA}" presName="spaceRect" presStyleCnt="0"/>
      <dgm:spPr/>
    </dgm:pt>
    <dgm:pt modelId="{B1DC99E2-D588-4A9A-A82C-6D0D6C19CEE8}" type="pres">
      <dgm:prSet presAssocID="{F47F1F78-531D-4EE9-811D-15FCBA1039FA}" presName="parTx" presStyleLbl="revTx" presStyleIdx="0" presStyleCnt="4">
        <dgm:presLayoutVars>
          <dgm:chMax val="0"/>
          <dgm:chPref val="0"/>
        </dgm:presLayoutVars>
      </dgm:prSet>
      <dgm:spPr/>
    </dgm:pt>
    <dgm:pt modelId="{A008EC2D-5F75-4855-8705-F7D1E150BC39}" type="pres">
      <dgm:prSet presAssocID="{3E578797-D9EF-471D-B8CA-CBAEE00B9EA6}" presName="sibTrans" presStyleCnt="0"/>
      <dgm:spPr/>
    </dgm:pt>
    <dgm:pt modelId="{5251842A-9E94-4E35-BDC7-47CE6C216CBB}" type="pres">
      <dgm:prSet presAssocID="{A4CBE5B8-A525-4BA8-80B1-6E7BF32A6B23}" presName="compNode" presStyleCnt="0"/>
      <dgm:spPr/>
    </dgm:pt>
    <dgm:pt modelId="{FD565A50-076E-407C-B6F6-30706BDD9395}" type="pres">
      <dgm:prSet presAssocID="{A4CBE5B8-A525-4BA8-80B1-6E7BF32A6B23}" presName="bgRect" presStyleLbl="bgShp" presStyleIdx="1" presStyleCnt="4"/>
      <dgm:spPr/>
    </dgm:pt>
    <dgm:pt modelId="{7379C2DE-71CE-40C5-ACFC-7679D15122D3}" type="pres">
      <dgm:prSet presAssocID="{A4CBE5B8-A525-4BA8-80B1-6E7BF32A6B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16A829D-969C-4653-8CFA-426782D9E9E5}" type="pres">
      <dgm:prSet presAssocID="{A4CBE5B8-A525-4BA8-80B1-6E7BF32A6B23}" presName="spaceRect" presStyleCnt="0"/>
      <dgm:spPr/>
    </dgm:pt>
    <dgm:pt modelId="{29F1F5A9-A6C5-4220-A53F-37B3D3BE72DB}" type="pres">
      <dgm:prSet presAssocID="{A4CBE5B8-A525-4BA8-80B1-6E7BF32A6B23}" presName="parTx" presStyleLbl="revTx" presStyleIdx="1" presStyleCnt="4">
        <dgm:presLayoutVars>
          <dgm:chMax val="0"/>
          <dgm:chPref val="0"/>
        </dgm:presLayoutVars>
      </dgm:prSet>
      <dgm:spPr/>
    </dgm:pt>
    <dgm:pt modelId="{EF73EDF1-5CE3-4AE3-84C1-0DA5ABBB9756}" type="pres">
      <dgm:prSet presAssocID="{6045407E-DC77-4106-99FB-0D5995B723AD}" presName="sibTrans" presStyleCnt="0"/>
      <dgm:spPr/>
    </dgm:pt>
    <dgm:pt modelId="{8BE499DF-CAC6-489D-875A-C52486D8A184}" type="pres">
      <dgm:prSet presAssocID="{753AEFF9-B6DC-4188-9C68-B711C3FF05E9}" presName="compNode" presStyleCnt="0"/>
      <dgm:spPr/>
    </dgm:pt>
    <dgm:pt modelId="{DBFE896C-52E8-4FF1-B43B-BD40F7187865}" type="pres">
      <dgm:prSet presAssocID="{753AEFF9-B6DC-4188-9C68-B711C3FF05E9}" presName="bgRect" presStyleLbl="bgShp" presStyleIdx="2" presStyleCnt="4"/>
      <dgm:spPr/>
    </dgm:pt>
    <dgm:pt modelId="{67554520-DC22-45C5-8B6D-C7FEDFA24709}" type="pres">
      <dgm:prSet presAssocID="{753AEFF9-B6DC-4188-9C68-B711C3FF05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AC2C9AFF-CE13-425B-B01A-F46305D57226}" type="pres">
      <dgm:prSet presAssocID="{753AEFF9-B6DC-4188-9C68-B711C3FF05E9}" presName="spaceRect" presStyleCnt="0"/>
      <dgm:spPr/>
    </dgm:pt>
    <dgm:pt modelId="{E7221E52-BFDC-45F8-B5C4-E445DA16086D}" type="pres">
      <dgm:prSet presAssocID="{753AEFF9-B6DC-4188-9C68-B711C3FF05E9}" presName="parTx" presStyleLbl="revTx" presStyleIdx="2" presStyleCnt="4">
        <dgm:presLayoutVars>
          <dgm:chMax val="0"/>
          <dgm:chPref val="0"/>
        </dgm:presLayoutVars>
      </dgm:prSet>
      <dgm:spPr/>
    </dgm:pt>
    <dgm:pt modelId="{A9AC317D-41F4-4C9B-AA59-17C55087F963}" type="pres">
      <dgm:prSet presAssocID="{B40452F0-A532-4586-9488-52D8F469E31C}" presName="sibTrans" presStyleCnt="0"/>
      <dgm:spPr/>
    </dgm:pt>
    <dgm:pt modelId="{D28D4D2D-B7A7-4B34-B4F7-9811A25A6296}" type="pres">
      <dgm:prSet presAssocID="{07F704CD-868C-4FB0-848C-BA74BCE03287}" presName="compNode" presStyleCnt="0"/>
      <dgm:spPr/>
    </dgm:pt>
    <dgm:pt modelId="{A0C57DEE-EAC7-46D8-9217-DD51378D6A39}" type="pres">
      <dgm:prSet presAssocID="{07F704CD-868C-4FB0-848C-BA74BCE03287}" presName="bgRect" presStyleLbl="bgShp" presStyleIdx="3" presStyleCnt="4"/>
      <dgm:spPr/>
    </dgm:pt>
    <dgm:pt modelId="{AA13EFA5-777B-4D9F-AA69-393EFEE601EC}" type="pres">
      <dgm:prSet presAssocID="{07F704CD-868C-4FB0-848C-BA74BCE032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2EBF37D0-50B8-4787-B0EF-AEDA8206ACE8}" type="pres">
      <dgm:prSet presAssocID="{07F704CD-868C-4FB0-848C-BA74BCE03287}" presName="spaceRect" presStyleCnt="0"/>
      <dgm:spPr/>
    </dgm:pt>
    <dgm:pt modelId="{2A405CBD-D080-4EA5-A1C2-2ACDD53E3934}" type="pres">
      <dgm:prSet presAssocID="{07F704CD-868C-4FB0-848C-BA74BCE0328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A5131B-4C6D-9F4F-9B75-8146AC6A64BE}" type="presOf" srcId="{EBF2D12A-D4C2-4DF2-8FDF-488C4B6876EC}" destId="{F8673983-3CDC-4334-8216-CC64BDD813C3}" srcOrd="0" destOrd="0" presId="urn:microsoft.com/office/officeart/2018/2/layout/IconVerticalSolidList"/>
    <dgm:cxn modelId="{6052923B-B710-FD4C-BDD9-B8B83D437F4A}" type="presOf" srcId="{F47F1F78-531D-4EE9-811D-15FCBA1039FA}" destId="{B1DC99E2-D588-4A9A-A82C-6D0D6C19CEE8}" srcOrd="0" destOrd="0" presId="urn:microsoft.com/office/officeart/2018/2/layout/IconVerticalSolidList"/>
    <dgm:cxn modelId="{8C9A575A-0578-4F1E-B3FB-2BA9BD2D0509}" srcId="{EBF2D12A-D4C2-4DF2-8FDF-488C4B6876EC}" destId="{A4CBE5B8-A525-4BA8-80B1-6E7BF32A6B23}" srcOrd="1" destOrd="0" parTransId="{C5C65C89-4835-4D41-9F21-1CC2327E20A9}" sibTransId="{6045407E-DC77-4106-99FB-0D5995B723AD}"/>
    <dgm:cxn modelId="{9BF7626E-7250-4664-BD3C-05C7C71D7166}" srcId="{EBF2D12A-D4C2-4DF2-8FDF-488C4B6876EC}" destId="{753AEFF9-B6DC-4188-9C68-B711C3FF05E9}" srcOrd="2" destOrd="0" parTransId="{AFB2786F-316A-4636-AC72-7EF881CD48E1}" sibTransId="{B40452F0-A532-4586-9488-52D8F469E31C}"/>
    <dgm:cxn modelId="{B0F96CB5-3455-4A94-A9AD-1FC2302134B9}" srcId="{EBF2D12A-D4C2-4DF2-8FDF-488C4B6876EC}" destId="{F47F1F78-531D-4EE9-811D-15FCBA1039FA}" srcOrd="0" destOrd="0" parTransId="{1872957C-0045-4B72-B5B5-CFED434A0B6B}" sibTransId="{3E578797-D9EF-471D-B8CA-CBAEE00B9EA6}"/>
    <dgm:cxn modelId="{C0AFCFC7-0E55-804D-A187-4522FE59DE7D}" type="presOf" srcId="{A4CBE5B8-A525-4BA8-80B1-6E7BF32A6B23}" destId="{29F1F5A9-A6C5-4220-A53F-37B3D3BE72DB}" srcOrd="0" destOrd="0" presId="urn:microsoft.com/office/officeart/2018/2/layout/IconVerticalSolidList"/>
    <dgm:cxn modelId="{29166AD5-62D8-E349-969D-A5EDEC683DF8}" type="presOf" srcId="{753AEFF9-B6DC-4188-9C68-B711C3FF05E9}" destId="{E7221E52-BFDC-45F8-B5C4-E445DA16086D}" srcOrd="0" destOrd="0" presId="urn:microsoft.com/office/officeart/2018/2/layout/IconVerticalSolidList"/>
    <dgm:cxn modelId="{925401E2-7791-3D43-9E2E-D4C0D8DF41D4}" type="presOf" srcId="{07F704CD-868C-4FB0-848C-BA74BCE03287}" destId="{2A405CBD-D080-4EA5-A1C2-2ACDD53E3934}" srcOrd="0" destOrd="0" presId="urn:microsoft.com/office/officeart/2018/2/layout/IconVerticalSolidList"/>
    <dgm:cxn modelId="{BBC263E5-8C5B-47FC-8CE8-75D8573CE4BF}" srcId="{EBF2D12A-D4C2-4DF2-8FDF-488C4B6876EC}" destId="{07F704CD-868C-4FB0-848C-BA74BCE03287}" srcOrd="3" destOrd="0" parTransId="{F67C72E1-8CD2-4F94-BE24-5602622AAAB4}" sibTransId="{D9BAC70A-ABFA-4B13-ABF1-AE89039B667A}"/>
    <dgm:cxn modelId="{607F33F4-6DDA-6947-BAD7-24D4DBB47753}" type="presParOf" srcId="{F8673983-3CDC-4334-8216-CC64BDD813C3}" destId="{047A5B87-78AE-4B9C-B25C-A96A5B618C2B}" srcOrd="0" destOrd="0" presId="urn:microsoft.com/office/officeart/2018/2/layout/IconVerticalSolidList"/>
    <dgm:cxn modelId="{9E1E4C29-D9FE-1D4B-A5DC-CAEDE9075F65}" type="presParOf" srcId="{047A5B87-78AE-4B9C-B25C-A96A5B618C2B}" destId="{887E2FAB-600B-4E11-BB4B-CCCED2C4DDAD}" srcOrd="0" destOrd="0" presId="urn:microsoft.com/office/officeart/2018/2/layout/IconVerticalSolidList"/>
    <dgm:cxn modelId="{58BCC100-7ED5-5C4E-BABB-60AE86FE40E1}" type="presParOf" srcId="{047A5B87-78AE-4B9C-B25C-A96A5B618C2B}" destId="{4BC9B0A2-9ABD-4974-B50F-D6DED66376C7}" srcOrd="1" destOrd="0" presId="urn:microsoft.com/office/officeart/2018/2/layout/IconVerticalSolidList"/>
    <dgm:cxn modelId="{09D4EE0E-FA3E-D84D-A603-A40F1C142DF3}" type="presParOf" srcId="{047A5B87-78AE-4B9C-B25C-A96A5B618C2B}" destId="{3B9F25D8-1C01-44B9-AE7E-A222DF5BB97B}" srcOrd="2" destOrd="0" presId="urn:microsoft.com/office/officeart/2018/2/layout/IconVerticalSolidList"/>
    <dgm:cxn modelId="{BBC2B80E-9E29-F44D-8F49-05D63285529D}" type="presParOf" srcId="{047A5B87-78AE-4B9C-B25C-A96A5B618C2B}" destId="{B1DC99E2-D588-4A9A-A82C-6D0D6C19CEE8}" srcOrd="3" destOrd="0" presId="urn:microsoft.com/office/officeart/2018/2/layout/IconVerticalSolidList"/>
    <dgm:cxn modelId="{0B073D6A-5583-834E-911C-0BB3EDB90900}" type="presParOf" srcId="{F8673983-3CDC-4334-8216-CC64BDD813C3}" destId="{A008EC2D-5F75-4855-8705-F7D1E150BC39}" srcOrd="1" destOrd="0" presId="urn:microsoft.com/office/officeart/2018/2/layout/IconVerticalSolidList"/>
    <dgm:cxn modelId="{637ABC6E-B3A9-9247-90C2-DCBAA9D9F4C1}" type="presParOf" srcId="{F8673983-3CDC-4334-8216-CC64BDD813C3}" destId="{5251842A-9E94-4E35-BDC7-47CE6C216CBB}" srcOrd="2" destOrd="0" presId="urn:microsoft.com/office/officeart/2018/2/layout/IconVerticalSolidList"/>
    <dgm:cxn modelId="{4D477C56-E933-D94A-82C8-93B3CC501E2D}" type="presParOf" srcId="{5251842A-9E94-4E35-BDC7-47CE6C216CBB}" destId="{FD565A50-076E-407C-B6F6-30706BDD9395}" srcOrd="0" destOrd="0" presId="urn:microsoft.com/office/officeart/2018/2/layout/IconVerticalSolidList"/>
    <dgm:cxn modelId="{944390F7-0982-6C4E-A9CF-CF1B4EC8A581}" type="presParOf" srcId="{5251842A-9E94-4E35-BDC7-47CE6C216CBB}" destId="{7379C2DE-71CE-40C5-ACFC-7679D15122D3}" srcOrd="1" destOrd="0" presId="urn:microsoft.com/office/officeart/2018/2/layout/IconVerticalSolidList"/>
    <dgm:cxn modelId="{DBBA2F28-248C-4E46-BB21-F83911565632}" type="presParOf" srcId="{5251842A-9E94-4E35-BDC7-47CE6C216CBB}" destId="{616A829D-969C-4653-8CFA-426782D9E9E5}" srcOrd="2" destOrd="0" presId="urn:microsoft.com/office/officeart/2018/2/layout/IconVerticalSolidList"/>
    <dgm:cxn modelId="{C5BAFBA5-B246-3344-B4F6-D523EDB83544}" type="presParOf" srcId="{5251842A-9E94-4E35-BDC7-47CE6C216CBB}" destId="{29F1F5A9-A6C5-4220-A53F-37B3D3BE72DB}" srcOrd="3" destOrd="0" presId="urn:microsoft.com/office/officeart/2018/2/layout/IconVerticalSolidList"/>
    <dgm:cxn modelId="{2BA9E227-EA6E-8547-850F-F720DC1B7C94}" type="presParOf" srcId="{F8673983-3CDC-4334-8216-CC64BDD813C3}" destId="{EF73EDF1-5CE3-4AE3-84C1-0DA5ABBB9756}" srcOrd="3" destOrd="0" presId="urn:microsoft.com/office/officeart/2018/2/layout/IconVerticalSolidList"/>
    <dgm:cxn modelId="{4A78C8D6-BE0C-B54B-81E6-081A1C1A9577}" type="presParOf" srcId="{F8673983-3CDC-4334-8216-CC64BDD813C3}" destId="{8BE499DF-CAC6-489D-875A-C52486D8A184}" srcOrd="4" destOrd="0" presId="urn:microsoft.com/office/officeart/2018/2/layout/IconVerticalSolidList"/>
    <dgm:cxn modelId="{516A4304-405C-5744-BD6E-8C6CE57DA2BC}" type="presParOf" srcId="{8BE499DF-CAC6-489D-875A-C52486D8A184}" destId="{DBFE896C-52E8-4FF1-B43B-BD40F7187865}" srcOrd="0" destOrd="0" presId="urn:microsoft.com/office/officeart/2018/2/layout/IconVerticalSolidList"/>
    <dgm:cxn modelId="{5A7886FC-48BA-1D4C-8150-D5C1568AA6ED}" type="presParOf" srcId="{8BE499DF-CAC6-489D-875A-C52486D8A184}" destId="{67554520-DC22-45C5-8B6D-C7FEDFA24709}" srcOrd="1" destOrd="0" presId="urn:microsoft.com/office/officeart/2018/2/layout/IconVerticalSolidList"/>
    <dgm:cxn modelId="{D253A25B-43D1-E245-8967-4C5E27675088}" type="presParOf" srcId="{8BE499DF-CAC6-489D-875A-C52486D8A184}" destId="{AC2C9AFF-CE13-425B-B01A-F46305D57226}" srcOrd="2" destOrd="0" presId="urn:microsoft.com/office/officeart/2018/2/layout/IconVerticalSolidList"/>
    <dgm:cxn modelId="{236E9290-8263-5946-B4BD-A410BB50930C}" type="presParOf" srcId="{8BE499DF-CAC6-489D-875A-C52486D8A184}" destId="{E7221E52-BFDC-45F8-B5C4-E445DA16086D}" srcOrd="3" destOrd="0" presId="urn:microsoft.com/office/officeart/2018/2/layout/IconVerticalSolidList"/>
    <dgm:cxn modelId="{2EF2BDB5-D396-2C4B-9493-859193FBCF48}" type="presParOf" srcId="{F8673983-3CDC-4334-8216-CC64BDD813C3}" destId="{A9AC317D-41F4-4C9B-AA59-17C55087F963}" srcOrd="5" destOrd="0" presId="urn:microsoft.com/office/officeart/2018/2/layout/IconVerticalSolidList"/>
    <dgm:cxn modelId="{155592B0-C63E-A043-BB7C-658B7056519A}" type="presParOf" srcId="{F8673983-3CDC-4334-8216-CC64BDD813C3}" destId="{D28D4D2D-B7A7-4B34-B4F7-9811A25A6296}" srcOrd="6" destOrd="0" presId="urn:microsoft.com/office/officeart/2018/2/layout/IconVerticalSolidList"/>
    <dgm:cxn modelId="{1E085AE8-E8B7-CA49-BBF4-2B5DBB395700}" type="presParOf" srcId="{D28D4D2D-B7A7-4B34-B4F7-9811A25A6296}" destId="{A0C57DEE-EAC7-46D8-9217-DD51378D6A39}" srcOrd="0" destOrd="0" presId="urn:microsoft.com/office/officeart/2018/2/layout/IconVerticalSolidList"/>
    <dgm:cxn modelId="{563B0DD6-3552-3B4D-BD70-962C01806E81}" type="presParOf" srcId="{D28D4D2D-B7A7-4B34-B4F7-9811A25A6296}" destId="{AA13EFA5-777B-4D9F-AA69-393EFEE601EC}" srcOrd="1" destOrd="0" presId="urn:microsoft.com/office/officeart/2018/2/layout/IconVerticalSolidList"/>
    <dgm:cxn modelId="{0671C74C-B846-0E4A-BBA7-7ED5BCAD35CF}" type="presParOf" srcId="{D28D4D2D-B7A7-4B34-B4F7-9811A25A6296}" destId="{2EBF37D0-50B8-4787-B0EF-AEDA8206ACE8}" srcOrd="2" destOrd="0" presId="urn:microsoft.com/office/officeart/2018/2/layout/IconVerticalSolidList"/>
    <dgm:cxn modelId="{90C03D2F-55E9-6F42-B69E-974789129BA9}" type="presParOf" srcId="{D28D4D2D-B7A7-4B34-B4F7-9811A25A6296}" destId="{2A405CBD-D080-4EA5-A1C2-2ACDD53E39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A181A-BC90-4C75-B44C-CF02501517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C40E52E-E821-47EE-BFCF-C4711F3EE4A3}">
      <dgm:prSet/>
      <dgm:spPr/>
      <dgm:t>
        <a:bodyPr/>
        <a:lstStyle/>
        <a:p>
          <a:r>
            <a:rPr lang="en-US"/>
            <a:t>Teamwork</a:t>
          </a:r>
        </a:p>
      </dgm:t>
    </dgm:pt>
    <dgm:pt modelId="{0016A329-5E46-4CE0-B180-E080F048721D}" type="parTrans" cxnId="{B2FCE418-248A-4AB5-84FD-B8FA8061D9EF}">
      <dgm:prSet/>
      <dgm:spPr/>
      <dgm:t>
        <a:bodyPr/>
        <a:lstStyle/>
        <a:p>
          <a:endParaRPr lang="en-US"/>
        </a:p>
      </dgm:t>
    </dgm:pt>
    <dgm:pt modelId="{7140299E-60BC-4D61-897A-25001E389A8A}" type="sibTrans" cxnId="{B2FCE418-248A-4AB5-84FD-B8FA8061D9EF}">
      <dgm:prSet/>
      <dgm:spPr/>
      <dgm:t>
        <a:bodyPr/>
        <a:lstStyle/>
        <a:p>
          <a:endParaRPr lang="en-US"/>
        </a:p>
      </dgm:t>
    </dgm:pt>
    <dgm:pt modelId="{618E2905-0A54-4D26-886B-74E21CB5BBAC}">
      <dgm:prSet/>
      <dgm:spPr/>
      <dgm:t>
        <a:bodyPr/>
        <a:lstStyle/>
        <a:p>
          <a:r>
            <a:rPr lang="en-US"/>
            <a:t>Client-facing </a:t>
          </a:r>
        </a:p>
      </dgm:t>
    </dgm:pt>
    <dgm:pt modelId="{A059F66B-5335-4F85-AA3F-31AC3EB26DDA}" type="parTrans" cxnId="{2CB3FF10-3BCB-433D-9E87-CAEF35A8EB88}">
      <dgm:prSet/>
      <dgm:spPr/>
      <dgm:t>
        <a:bodyPr/>
        <a:lstStyle/>
        <a:p>
          <a:endParaRPr lang="en-US"/>
        </a:p>
      </dgm:t>
    </dgm:pt>
    <dgm:pt modelId="{0DE37627-9BA6-4F0A-A588-96386CFB8A67}" type="sibTrans" cxnId="{2CB3FF10-3BCB-433D-9E87-CAEF35A8EB88}">
      <dgm:prSet/>
      <dgm:spPr/>
      <dgm:t>
        <a:bodyPr/>
        <a:lstStyle/>
        <a:p>
          <a:endParaRPr lang="en-US"/>
        </a:p>
      </dgm:t>
    </dgm:pt>
    <dgm:pt modelId="{BC0A5705-511B-4433-9959-5CA7EC6A928A}">
      <dgm:prSet/>
      <dgm:spPr/>
      <dgm:t>
        <a:bodyPr/>
        <a:lstStyle/>
        <a:p>
          <a:r>
            <a:rPr lang="en-US"/>
            <a:t>Ability to Adapt</a:t>
          </a:r>
        </a:p>
      </dgm:t>
    </dgm:pt>
    <dgm:pt modelId="{BF8862D8-A23A-425E-A4D4-755ED835822E}" type="parTrans" cxnId="{4F6E1AB0-A012-4437-84F2-7CD47289F545}">
      <dgm:prSet/>
      <dgm:spPr/>
      <dgm:t>
        <a:bodyPr/>
        <a:lstStyle/>
        <a:p>
          <a:endParaRPr lang="en-US"/>
        </a:p>
      </dgm:t>
    </dgm:pt>
    <dgm:pt modelId="{56AD5500-51AF-45E1-A740-27A607490E1E}" type="sibTrans" cxnId="{4F6E1AB0-A012-4437-84F2-7CD47289F545}">
      <dgm:prSet/>
      <dgm:spPr/>
      <dgm:t>
        <a:bodyPr/>
        <a:lstStyle/>
        <a:p>
          <a:endParaRPr lang="en-US"/>
        </a:p>
      </dgm:t>
    </dgm:pt>
    <dgm:pt modelId="{80B5C09C-C1A1-4BFF-93A7-1B3F80727F29}">
      <dgm:prSet/>
      <dgm:spPr/>
      <dgm:t>
        <a:bodyPr/>
        <a:lstStyle/>
        <a:p>
          <a:r>
            <a:rPr lang="en-US"/>
            <a:t>Time Management</a:t>
          </a:r>
        </a:p>
      </dgm:t>
    </dgm:pt>
    <dgm:pt modelId="{FF05704A-2BC0-49C6-A156-6EE2594E790D}" type="parTrans" cxnId="{C824E36A-5813-448F-88F1-144451A11266}">
      <dgm:prSet/>
      <dgm:spPr/>
      <dgm:t>
        <a:bodyPr/>
        <a:lstStyle/>
        <a:p>
          <a:endParaRPr lang="en-US"/>
        </a:p>
      </dgm:t>
    </dgm:pt>
    <dgm:pt modelId="{DF5DAE9D-F55D-45E1-A7AF-089C2181D0E5}" type="sibTrans" cxnId="{C824E36A-5813-448F-88F1-144451A11266}">
      <dgm:prSet/>
      <dgm:spPr/>
      <dgm:t>
        <a:bodyPr/>
        <a:lstStyle/>
        <a:p>
          <a:endParaRPr lang="en-US"/>
        </a:p>
      </dgm:t>
    </dgm:pt>
    <dgm:pt modelId="{0160FF96-1247-4977-A2D3-DBC485096ECC}">
      <dgm:prSet/>
      <dgm:spPr/>
      <dgm:t>
        <a:bodyPr/>
        <a:lstStyle/>
        <a:p>
          <a:r>
            <a:rPr lang="en-US"/>
            <a:t>Communication Skills</a:t>
          </a:r>
        </a:p>
      </dgm:t>
    </dgm:pt>
    <dgm:pt modelId="{11C14BD7-FDCE-4379-80C2-13E44C483701}" type="parTrans" cxnId="{3192508C-9D12-48E3-A487-E27AAA6E6220}">
      <dgm:prSet/>
      <dgm:spPr/>
      <dgm:t>
        <a:bodyPr/>
        <a:lstStyle/>
        <a:p>
          <a:endParaRPr lang="en-US"/>
        </a:p>
      </dgm:t>
    </dgm:pt>
    <dgm:pt modelId="{33A54700-86C0-4A0B-B699-0EC461D79E91}" type="sibTrans" cxnId="{3192508C-9D12-48E3-A487-E27AAA6E6220}">
      <dgm:prSet/>
      <dgm:spPr/>
      <dgm:t>
        <a:bodyPr/>
        <a:lstStyle/>
        <a:p>
          <a:endParaRPr lang="en-US"/>
        </a:p>
      </dgm:t>
    </dgm:pt>
    <dgm:pt modelId="{FEAFCED0-C881-4D99-B85B-890DE2B4B35F}" type="pres">
      <dgm:prSet presAssocID="{746A181A-BC90-4C75-B44C-CF0250151729}" presName="root" presStyleCnt="0">
        <dgm:presLayoutVars>
          <dgm:dir/>
          <dgm:resizeHandles val="exact"/>
        </dgm:presLayoutVars>
      </dgm:prSet>
      <dgm:spPr/>
    </dgm:pt>
    <dgm:pt modelId="{07375FB8-C35D-46A7-A720-0B0FC044D9AB}" type="pres">
      <dgm:prSet presAssocID="{4C40E52E-E821-47EE-BFCF-C4711F3EE4A3}" presName="compNode" presStyleCnt="0"/>
      <dgm:spPr/>
    </dgm:pt>
    <dgm:pt modelId="{4397B9E3-05A2-4014-AE9F-5E3ADC9EB0E9}" type="pres">
      <dgm:prSet presAssocID="{4C40E52E-E821-47EE-BFCF-C4711F3EE4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FAB26552-6532-4874-9911-AE8E1A724B8B}" type="pres">
      <dgm:prSet presAssocID="{4C40E52E-E821-47EE-BFCF-C4711F3EE4A3}" presName="spaceRect" presStyleCnt="0"/>
      <dgm:spPr/>
    </dgm:pt>
    <dgm:pt modelId="{F41EDC76-C340-4B13-8F37-7865C10FA9C4}" type="pres">
      <dgm:prSet presAssocID="{4C40E52E-E821-47EE-BFCF-C4711F3EE4A3}" presName="textRect" presStyleLbl="revTx" presStyleIdx="0" presStyleCnt="5">
        <dgm:presLayoutVars>
          <dgm:chMax val="1"/>
          <dgm:chPref val="1"/>
        </dgm:presLayoutVars>
      </dgm:prSet>
      <dgm:spPr/>
    </dgm:pt>
    <dgm:pt modelId="{845D51DB-B1A0-417B-9383-934F86A2A327}" type="pres">
      <dgm:prSet presAssocID="{7140299E-60BC-4D61-897A-25001E389A8A}" presName="sibTrans" presStyleCnt="0"/>
      <dgm:spPr/>
    </dgm:pt>
    <dgm:pt modelId="{E54A7C66-CF76-4FD8-B77A-B229DB2B9278}" type="pres">
      <dgm:prSet presAssocID="{618E2905-0A54-4D26-886B-74E21CB5BBAC}" presName="compNode" presStyleCnt="0"/>
      <dgm:spPr/>
    </dgm:pt>
    <dgm:pt modelId="{093A6A52-76C3-4F1F-8AED-B5CBE169A7C3}" type="pres">
      <dgm:prSet presAssocID="{618E2905-0A54-4D26-886B-74E21CB5BBA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8D9153A-31EA-4271-9F6E-A472B8B605C8}" type="pres">
      <dgm:prSet presAssocID="{618E2905-0A54-4D26-886B-74E21CB5BBAC}" presName="spaceRect" presStyleCnt="0"/>
      <dgm:spPr/>
    </dgm:pt>
    <dgm:pt modelId="{37AAF884-E6CD-43FD-BBED-7970E50C2A09}" type="pres">
      <dgm:prSet presAssocID="{618E2905-0A54-4D26-886B-74E21CB5BBAC}" presName="textRect" presStyleLbl="revTx" presStyleIdx="1" presStyleCnt="5">
        <dgm:presLayoutVars>
          <dgm:chMax val="1"/>
          <dgm:chPref val="1"/>
        </dgm:presLayoutVars>
      </dgm:prSet>
      <dgm:spPr/>
    </dgm:pt>
    <dgm:pt modelId="{6634253E-E9E3-4DD7-8109-378771324BBE}" type="pres">
      <dgm:prSet presAssocID="{0DE37627-9BA6-4F0A-A588-96386CFB8A67}" presName="sibTrans" presStyleCnt="0"/>
      <dgm:spPr/>
    </dgm:pt>
    <dgm:pt modelId="{615C9A23-8C37-48EC-B4EB-788EADB5B745}" type="pres">
      <dgm:prSet presAssocID="{BC0A5705-511B-4433-9959-5CA7EC6A928A}" presName="compNode" presStyleCnt="0"/>
      <dgm:spPr/>
    </dgm:pt>
    <dgm:pt modelId="{83318F74-3D96-43E3-8415-50AE69CCA132}" type="pres">
      <dgm:prSet presAssocID="{BC0A5705-511B-4433-9959-5CA7EC6A92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944FB5-DE98-4A76-8468-DAF58C8B1530}" type="pres">
      <dgm:prSet presAssocID="{BC0A5705-511B-4433-9959-5CA7EC6A928A}" presName="spaceRect" presStyleCnt="0"/>
      <dgm:spPr/>
    </dgm:pt>
    <dgm:pt modelId="{E8A1BFEB-CB76-4C2C-887A-5EE0F4A339BC}" type="pres">
      <dgm:prSet presAssocID="{BC0A5705-511B-4433-9959-5CA7EC6A928A}" presName="textRect" presStyleLbl="revTx" presStyleIdx="2" presStyleCnt="5">
        <dgm:presLayoutVars>
          <dgm:chMax val="1"/>
          <dgm:chPref val="1"/>
        </dgm:presLayoutVars>
      </dgm:prSet>
      <dgm:spPr/>
    </dgm:pt>
    <dgm:pt modelId="{727A7344-0C35-45C4-A5EB-69A8ED3704F1}" type="pres">
      <dgm:prSet presAssocID="{56AD5500-51AF-45E1-A740-27A607490E1E}" presName="sibTrans" presStyleCnt="0"/>
      <dgm:spPr/>
    </dgm:pt>
    <dgm:pt modelId="{B0E8E8FB-6928-44B6-8113-62C6C7BA99BE}" type="pres">
      <dgm:prSet presAssocID="{80B5C09C-C1A1-4BFF-93A7-1B3F80727F29}" presName="compNode" presStyleCnt="0"/>
      <dgm:spPr/>
    </dgm:pt>
    <dgm:pt modelId="{9D7566EB-029D-424A-8D29-A3CCBB99A509}" type="pres">
      <dgm:prSet presAssocID="{80B5C09C-C1A1-4BFF-93A7-1B3F80727F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05A7F16-ACC0-415A-89E4-C9277D40A48C}" type="pres">
      <dgm:prSet presAssocID="{80B5C09C-C1A1-4BFF-93A7-1B3F80727F29}" presName="spaceRect" presStyleCnt="0"/>
      <dgm:spPr/>
    </dgm:pt>
    <dgm:pt modelId="{47C1ED3A-7645-4110-90CD-60AC21090215}" type="pres">
      <dgm:prSet presAssocID="{80B5C09C-C1A1-4BFF-93A7-1B3F80727F29}" presName="textRect" presStyleLbl="revTx" presStyleIdx="3" presStyleCnt="5">
        <dgm:presLayoutVars>
          <dgm:chMax val="1"/>
          <dgm:chPref val="1"/>
        </dgm:presLayoutVars>
      </dgm:prSet>
      <dgm:spPr/>
    </dgm:pt>
    <dgm:pt modelId="{A40727A4-9F43-4DCF-9CCB-1F9CA2F2E875}" type="pres">
      <dgm:prSet presAssocID="{DF5DAE9D-F55D-45E1-A7AF-089C2181D0E5}" presName="sibTrans" presStyleCnt="0"/>
      <dgm:spPr/>
    </dgm:pt>
    <dgm:pt modelId="{5FAAAF9A-2D0C-48AC-B798-E5CDE375EF36}" type="pres">
      <dgm:prSet presAssocID="{0160FF96-1247-4977-A2D3-DBC485096ECC}" presName="compNode" presStyleCnt="0"/>
      <dgm:spPr/>
    </dgm:pt>
    <dgm:pt modelId="{1D904049-2E83-4E3F-BF8F-4C4737E1BCCF}" type="pres">
      <dgm:prSet presAssocID="{0160FF96-1247-4977-A2D3-DBC485096EC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F17D1F2-CE05-4737-9A1C-55C091E17F51}" type="pres">
      <dgm:prSet presAssocID="{0160FF96-1247-4977-A2D3-DBC485096ECC}" presName="spaceRect" presStyleCnt="0"/>
      <dgm:spPr/>
    </dgm:pt>
    <dgm:pt modelId="{D6A58D98-41EC-4111-B9A0-51AEC22DAD6F}" type="pres">
      <dgm:prSet presAssocID="{0160FF96-1247-4977-A2D3-DBC485096EC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B3FF10-3BCB-433D-9E87-CAEF35A8EB88}" srcId="{746A181A-BC90-4C75-B44C-CF0250151729}" destId="{618E2905-0A54-4D26-886B-74E21CB5BBAC}" srcOrd="1" destOrd="0" parTransId="{A059F66B-5335-4F85-AA3F-31AC3EB26DDA}" sibTransId="{0DE37627-9BA6-4F0A-A588-96386CFB8A67}"/>
    <dgm:cxn modelId="{B2FCE418-248A-4AB5-84FD-B8FA8061D9EF}" srcId="{746A181A-BC90-4C75-B44C-CF0250151729}" destId="{4C40E52E-E821-47EE-BFCF-C4711F3EE4A3}" srcOrd="0" destOrd="0" parTransId="{0016A329-5E46-4CE0-B180-E080F048721D}" sibTransId="{7140299E-60BC-4D61-897A-25001E389A8A}"/>
    <dgm:cxn modelId="{6EFEF929-8CF0-4931-85E6-DC05FD29EC94}" type="presOf" srcId="{BC0A5705-511B-4433-9959-5CA7EC6A928A}" destId="{E8A1BFEB-CB76-4C2C-887A-5EE0F4A339BC}" srcOrd="0" destOrd="0" presId="urn:microsoft.com/office/officeart/2018/2/layout/IconLabelList"/>
    <dgm:cxn modelId="{40056566-56ED-4046-AF75-A4B735728731}" type="presOf" srcId="{746A181A-BC90-4C75-B44C-CF0250151729}" destId="{FEAFCED0-C881-4D99-B85B-890DE2B4B35F}" srcOrd="0" destOrd="0" presId="urn:microsoft.com/office/officeart/2018/2/layout/IconLabelList"/>
    <dgm:cxn modelId="{C824E36A-5813-448F-88F1-144451A11266}" srcId="{746A181A-BC90-4C75-B44C-CF0250151729}" destId="{80B5C09C-C1A1-4BFF-93A7-1B3F80727F29}" srcOrd="3" destOrd="0" parTransId="{FF05704A-2BC0-49C6-A156-6EE2594E790D}" sibTransId="{DF5DAE9D-F55D-45E1-A7AF-089C2181D0E5}"/>
    <dgm:cxn modelId="{295CB973-C705-43B3-A064-B7C3E31B61FF}" type="presOf" srcId="{0160FF96-1247-4977-A2D3-DBC485096ECC}" destId="{D6A58D98-41EC-4111-B9A0-51AEC22DAD6F}" srcOrd="0" destOrd="0" presId="urn:microsoft.com/office/officeart/2018/2/layout/IconLabelList"/>
    <dgm:cxn modelId="{3192508C-9D12-48E3-A487-E27AAA6E6220}" srcId="{746A181A-BC90-4C75-B44C-CF0250151729}" destId="{0160FF96-1247-4977-A2D3-DBC485096ECC}" srcOrd="4" destOrd="0" parTransId="{11C14BD7-FDCE-4379-80C2-13E44C483701}" sibTransId="{33A54700-86C0-4A0B-B699-0EC461D79E91}"/>
    <dgm:cxn modelId="{4F6E1AB0-A012-4437-84F2-7CD47289F545}" srcId="{746A181A-BC90-4C75-B44C-CF0250151729}" destId="{BC0A5705-511B-4433-9959-5CA7EC6A928A}" srcOrd="2" destOrd="0" parTransId="{BF8862D8-A23A-425E-A4D4-755ED835822E}" sibTransId="{56AD5500-51AF-45E1-A740-27A607490E1E}"/>
    <dgm:cxn modelId="{EC6E5FD6-3D33-4522-9D75-35B8B798D590}" type="presOf" srcId="{80B5C09C-C1A1-4BFF-93A7-1B3F80727F29}" destId="{47C1ED3A-7645-4110-90CD-60AC21090215}" srcOrd="0" destOrd="0" presId="urn:microsoft.com/office/officeart/2018/2/layout/IconLabelList"/>
    <dgm:cxn modelId="{1FCD31D9-6340-435D-AEB3-75E60FF2A891}" type="presOf" srcId="{4C40E52E-E821-47EE-BFCF-C4711F3EE4A3}" destId="{F41EDC76-C340-4B13-8F37-7865C10FA9C4}" srcOrd="0" destOrd="0" presId="urn:microsoft.com/office/officeart/2018/2/layout/IconLabelList"/>
    <dgm:cxn modelId="{DFB3BCE0-DDD0-498A-B38F-A32EECE98299}" type="presOf" srcId="{618E2905-0A54-4D26-886B-74E21CB5BBAC}" destId="{37AAF884-E6CD-43FD-BBED-7970E50C2A09}" srcOrd="0" destOrd="0" presId="urn:microsoft.com/office/officeart/2018/2/layout/IconLabelList"/>
    <dgm:cxn modelId="{E817E7F9-860E-46AF-81A3-109BDF71BA5A}" type="presParOf" srcId="{FEAFCED0-C881-4D99-B85B-890DE2B4B35F}" destId="{07375FB8-C35D-46A7-A720-0B0FC044D9AB}" srcOrd="0" destOrd="0" presId="urn:microsoft.com/office/officeart/2018/2/layout/IconLabelList"/>
    <dgm:cxn modelId="{2D26BE9E-D826-4EF5-8CD4-B89BFAA3EED2}" type="presParOf" srcId="{07375FB8-C35D-46A7-A720-0B0FC044D9AB}" destId="{4397B9E3-05A2-4014-AE9F-5E3ADC9EB0E9}" srcOrd="0" destOrd="0" presId="urn:microsoft.com/office/officeart/2018/2/layout/IconLabelList"/>
    <dgm:cxn modelId="{53B19EC4-C455-4C2B-8994-706D7702601E}" type="presParOf" srcId="{07375FB8-C35D-46A7-A720-0B0FC044D9AB}" destId="{FAB26552-6532-4874-9911-AE8E1A724B8B}" srcOrd="1" destOrd="0" presId="urn:microsoft.com/office/officeart/2018/2/layout/IconLabelList"/>
    <dgm:cxn modelId="{058726CE-8873-447B-9212-272F84129D7C}" type="presParOf" srcId="{07375FB8-C35D-46A7-A720-0B0FC044D9AB}" destId="{F41EDC76-C340-4B13-8F37-7865C10FA9C4}" srcOrd="2" destOrd="0" presId="urn:microsoft.com/office/officeart/2018/2/layout/IconLabelList"/>
    <dgm:cxn modelId="{73E04EE2-E4C6-43D0-A682-5925B5DD1126}" type="presParOf" srcId="{FEAFCED0-C881-4D99-B85B-890DE2B4B35F}" destId="{845D51DB-B1A0-417B-9383-934F86A2A327}" srcOrd="1" destOrd="0" presId="urn:microsoft.com/office/officeart/2018/2/layout/IconLabelList"/>
    <dgm:cxn modelId="{4E1E02A2-3229-4C3E-B413-AA3D2ECA1694}" type="presParOf" srcId="{FEAFCED0-C881-4D99-B85B-890DE2B4B35F}" destId="{E54A7C66-CF76-4FD8-B77A-B229DB2B9278}" srcOrd="2" destOrd="0" presId="urn:microsoft.com/office/officeart/2018/2/layout/IconLabelList"/>
    <dgm:cxn modelId="{FBA3C915-D56C-4DB6-9D66-CEA3A3E793D6}" type="presParOf" srcId="{E54A7C66-CF76-4FD8-B77A-B229DB2B9278}" destId="{093A6A52-76C3-4F1F-8AED-B5CBE169A7C3}" srcOrd="0" destOrd="0" presId="urn:microsoft.com/office/officeart/2018/2/layout/IconLabelList"/>
    <dgm:cxn modelId="{1784FD55-32B1-4AF4-B40B-93395D4AF211}" type="presParOf" srcId="{E54A7C66-CF76-4FD8-B77A-B229DB2B9278}" destId="{F8D9153A-31EA-4271-9F6E-A472B8B605C8}" srcOrd="1" destOrd="0" presId="urn:microsoft.com/office/officeart/2018/2/layout/IconLabelList"/>
    <dgm:cxn modelId="{21843542-F01D-4A23-B5BC-ADAD1E2BE449}" type="presParOf" srcId="{E54A7C66-CF76-4FD8-B77A-B229DB2B9278}" destId="{37AAF884-E6CD-43FD-BBED-7970E50C2A09}" srcOrd="2" destOrd="0" presId="urn:microsoft.com/office/officeart/2018/2/layout/IconLabelList"/>
    <dgm:cxn modelId="{A926A868-E55D-40D9-99C7-C1E609191B2E}" type="presParOf" srcId="{FEAFCED0-C881-4D99-B85B-890DE2B4B35F}" destId="{6634253E-E9E3-4DD7-8109-378771324BBE}" srcOrd="3" destOrd="0" presId="urn:microsoft.com/office/officeart/2018/2/layout/IconLabelList"/>
    <dgm:cxn modelId="{009229B3-665A-4CD4-96EA-00F166C8F759}" type="presParOf" srcId="{FEAFCED0-C881-4D99-B85B-890DE2B4B35F}" destId="{615C9A23-8C37-48EC-B4EB-788EADB5B745}" srcOrd="4" destOrd="0" presId="urn:microsoft.com/office/officeart/2018/2/layout/IconLabelList"/>
    <dgm:cxn modelId="{48ADC142-4FCE-461D-8C6F-D11E336979CC}" type="presParOf" srcId="{615C9A23-8C37-48EC-B4EB-788EADB5B745}" destId="{83318F74-3D96-43E3-8415-50AE69CCA132}" srcOrd="0" destOrd="0" presId="urn:microsoft.com/office/officeart/2018/2/layout/IconLabelList"/>
    <dgm:cxn modelId="{B87893B0-831A-4C5F-9D48-6659B86633D4}" type="presParOf" srcId="{615C9A23-8C37-48EC-B4EB-788EADB5B745}" destId="{7C944FB5-DE98-4A76-8468-DAF58C8B1530}" srcOrd="1" destOrd="0" presId="urn:microsoft.com/office/officeart/2018/2/layout/IconLabelList"/>
    <dgm:cxn modelId="{B1F953A0-F73B-4BB2-BC78-1F0606280278}" type="presParOf" srcId="{615C9A23-8C37-48EC-B4EB-788EADB5B745}" destId="{E8A1BFEB-CB76-4C2C-887A-5EE0F4A339BC}" srcOrd="2" destOrd="0" presId="urn:microsoft.com/office/officeart/2018/2/layout/IconLabelList"/>
    <dgm:cxn modelId="{A87ED240-CA75-48D0-8E92-9D7E0314D835}" type="presParOf" srcId="{FEAFCED0-C881-4D99-B85B-890DE2B4B35F}" destId="{727A7344-0C35-45C4-A5EB-69A8ED3704F1}" srcOrd="5" destOrd="0" presId="urn:microsoft.com/office/officeart/2018/2/layout/IconLabelList"/>
    <dgm:cxn modelId="{A7A00ACD-7018-484A-A42D-B23E3CD6813C}" type="presParOf" srcId="{FEAFCED0-C881-4D99-B85B-890DE2B4B35F}" destId="{B0E8E8FB-6928-44B6-8113-62C6C7BA99BE}" srcOrd="6" destOrd="0" presId="urn:microsoft.com/office/officeart/2018/2/layout/IconLabelList"/>
    <dgm:cxn modelId="{1ACBA6FE-68EF-4F73-9E00-AEE2913CF90B}" type="presParOf" srcId="{B0E8E8FB-6928-44B6-8113-62C6C7BA99BE}" destId="{9D7566EB-029D-424A-8D29-A3CCBB99A509}" srcOrd="0" destOrd="0" presId="urn:microsoft.com/office/officeart/2018/2/layout/IconLabelList"/>
    <dgm:cxn modelId="{441678DF-1773-4289-AB7C-989A29AB5027}" type="presParOf" srcId="{B0E8E8FB-6928-44B6-8113-62C6C7BA99BE}" destId="{205A7F16-ACC0-415A-89E4-C9277D40A48C}" srcOrd="1" destOrd="0" presId="urn:microsoft.com/office/officeart/2018/2/layout/IconLabelList"/>
    <dgm:cxn modelId="{8BAD7411-638F-4E44-8B77-06052DE6A255}" type="presParOf" srcId="{B0E8E8FB-6928-44B6-8113-62C6C7BA99BE}" destId="{47C1ED3A-7645-4110-90CD-60AC21090215}" srcOrd="2" destOrd="0" presId="urn:microsoft.com/office/officeart/2018/2/layout/IconLabelList"/>
    <dgm:cxn modelId="{257E8CCB-5A1B-4B00-99AF-8EC455208450}" type="presParOf" srcId="{FEAFCED0-C881-4D99-B85B-890DE2B4B35F}" destId="{A40727A4-9F43-4DCF-9CCB-1F9CA2F2E875}" srcOrd="7" destOrd="0" presId="urn:microsoft.com/office/officeart/2018/2/layout/IconLabelList"/>
    <dgm:cxn modelId="{DC40C4C3-D93D-4CF9-947B-66B19F29B3C6}" type="presParOf" srcId="{FEAFCED0-C881-4D99-B85B-890DE2B4B35F}" destId="{5FAAAF9A-2D0C-48AC-B798-E5CDE375EF36}" srcOrd="8" destOrd="0" presId="urn:microsoft.com/office/officeart/2018/2/layout/IconLabelList"/>
    <dgm:cxn modelId="{454801CE-2757-4D41-BFB1-4CB1C1EBC334}" type="presParOf" srcId="{5FAAAF9A-2D0C-48AC-B798-E5CDE375EF36}" destId="{1D904049-2E83-4E3F-BF8F-4C4737E1BCCF}" srcOrd="0" destOrd="0" presId="urn:microsoft.com/office/officeart/2018/2/layout/IconLabelList"/>
    <dgm:cxn modelId="{814421C4-3DBE-43D7-B982-50C8EED4DA00}" type="presParOf" srcId="{5FAAAF9A-2D0C-48AC-B798-E5CDE375EF36}" destId="{0F17D1F2-CE05-4737-9A1C-55C091E17F51}" srcOrd="1" destOrd="0" presId="urn:microsoft.com/office/officeart/2018/2/layout/IconLabelList"/>
    <dgm:cxn modelId="{9170D992-BF87-4D0E-8B35-18933A879CED}" type="presParOf" srcId="{5FAAAF9A-2D0C-48AC-B798-E5CDE375EF36}" destId="{D6A58D98-41EC-4111-B9A0-51AEC22DAD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1466E-FFDD-434C-89ED-20644BEE34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3C3272-7350-4908-8497-FE7CCBB58442}">
      <dgm:prSet/>
      <dgm:spPr/>
      <dgm:t>
        <a:bodyPr/>
        <a:lstStyle/>
        <a:p>
          <a:r>
            <a:rPr lang="en-US"/>
            <a:t>Pick one of the Situational/Behavioral questions from each category </a:t>
          </a:r>
        </a:p>
      </dgm:t>
    </dgm:pt>
    <dgm:pt modelId="{01637EEA-2A14-4F90-9CB3-E35CE0ACBFF5}" type="parTrans" cxnId="{C2D46672-74D9-451A-AA6E-BEF61158F712}">
      <dgm:prSet/>
      <dgm:spPr/>
      <dgm:t>
        <a:bodyPr/>
        <a:lstStyle/>
        <a:p>
          <a:endParaRPr lang="en-US"/>
        </a:p>
      </dgm:t>
    </dgm:pt>
    <dgm:pt modelId="{31FCEBD3-4383-4006-969A-0916FD610E1C}" type="sibTrans" cxnId="{C2D46672-74D9-451A-AA6E-BEF61158F712}">
      <dgm:prSet/>
      <dgm:spPr/>
      <dgm:t>
        <a:bodyPr/>
        <a:lstStyle/>
        <a:p>
          <a:endParaRPr lang="en-US"/>
        </a:p>
      </dgm:t>
    </dgm:pt>
    <dgm:pt modelId="{5FBFA2CC-0609-407F-9534-D5B9A4507DEA}">
      <dgm:prSet/>
      <dgm:spPr/>
      <dgm:t>
        <a:bodyPr/>
        <a:lstStyle/>
        <a:p>
          <a:r>
            <a:rPr lang="en-US"/>
            <a:t>Teamwork </a:t>
          </a:r>
        </a:p>
      </dgm:t>
    </dgm:pt>
    <dgm:pt modelId="{732DC0D4-3356-43E7-8690-2E742F55227B}" type="parTrans" cxnId="{F2C23122-7314-48DF-80F6-19DFD1036E79}">
      <dgm:prSet/>
      <dgm:spPr/>
      <dgm:t>
        <a:bodyPr/>
        <a:lstStyle/>
        <a:p>
          <a:endParaRPr lang="en-US"/>
        </a:p>
      </dgm:t>
    </dgm:pt>
    <dgm:pt modelId="{0C59A293-A2FE-42CC-BF10-A5A41D6F86CF}" type="sibTrans" cxnId="{F2C23122-7314-48DF-80F6-19DFD1036E79}">
      <dgm:prSet/>
      <dgm:spPr/>
      <dgm:t>
        <a:bodyPr/>
        <a:lstStyle/>
        <a:p>
          <a:endParaRPr lang="en-US"/>
        </a:p>
      </dgm:t>
    </dgm:pt>
    <dgm:pt modelId="{3CEB1CFB-11E7-405F-A066-AB44CB87D397}">
      <dgm:prSet/>
      <dgm:spPr/>
      <dgm:t>
        <a:bodyPr/>
        <a:lstStyle/>
        <a:p>
          <a:r>
            <a:rPr lang="en-US"/>
            <a:t>Client-Facing Skills</a:t>
          </a:r>
        </a:p>
      </dgm:t>
    </dgm:pt>
    <dgm:pt modelId="{B0115038-B7EF-401B-9AC1-FC78F282F385}" type="parTrans" cxnId="{57AC4813-58A6-4A11-AF4A-DF43B3A43C6E}">
      <dgm:prSet/>
      <dgm:spPr/>
      <dgm:t>
        <a:bodyPr/>
        <a:lstStyle/>
        <a:p>
          <a:endParaRPr lang="en-US"/>
        </a:p>
      </dgm:t>
    </dgm:pt>
    <dgm:pt modelId="{5ADDA20B-A394-4B26-85C8-5CE29080C062}" type="sibTrans" cxnId="{57AC4813-58A6-4A11-AF4A-DF43B3A43C6E}">
      <dgm:prSet/>
      <dgm:spPr/>
      <dgm:t>
        <a:bodyPr/>
        <a:lstStyle/>
        <a:p>
          <a:endParaRPr lang="en-US"/>
        </a:p>
      </dgm:t>
    </dgm:pt>
    <dgm:pt modelId="{023288B7-531B-4706-BEC0-24B4DCE96E21}">
      <dgm:prSet/>
      <dgm:spPr/>
      <dgm:t>
        <a:bodyPr/>
        <a:lstStyle/>
        <a:p>
          <a:r>
            <a:rPr lang="en-US"/>
            <a:t>Ability to Adapt </a:t>
          </a:r>
        </a:p>
      </dgm:t>
    </dgm:pt>
    <dgm:pt modelId="{2B799C33-34D5-4D89-9DE9-9DCF0EC48083}" type="parTrans" cxnId="{AC366954-C53A-4CF4-8DF1-283EE0660E3A}">
      <dgm:prSet/>
      <dgm:spPr/>
      <dgm:t>
        <a:bodyPr/>
        <a:lstStyle/>
        <a:p>
          <a:endParaRPr lang="en-US"/>
        </a:p>
      </dgm:t>
    </dgm:pt>
    <dgm:pt modelId="{33CD46F6-AD39-4280-8B44-A468E7E8656D}" type="sibTrans" cxnId="{AC366954-C53A-4CF4-8DF1-283EE0660E3A}">
      <dgm:prSet/>
      <dgm:spPr/>
      <dgm:t>
        <a:bodyPr/>
        <a:lstStyle/>
        <a:p>
          <a:endParaRPr lang="en-US"/>
        </a:p>
      </dgm:t>
    </dgm:pt>
    <dgm:pt modelId="{C5515AA6-B2E9-4EAE-8F06-92C7C444D1C8}">
      <dgm:prSet/>
      <dgm:spPr/>
      <dgm:t>
        <a:bodyPr/>
        <a:lstStyle/>
        <a:p>
          <a:r>
            <a:rPr lang="en-US"/>
            <a:t>Time Management </a:t>
          </a:r>
        </a:p>
      </dgm:t>
    </dgm:pt>
    <dgm:pt modelId="{CF12BD9C-6154-4896-9F43-1B3D3479E441}" type="parTrans" cxnId="{4E113B07-CA01-4DF4-AE3D-DBA57E7DCB26}">
      <dgm:prSet/>
      <dgm:spPr/>
      <dgm:t>
        <a:bodyPr/>
        <a:lstStyle/>
        <a:p>
          <a:endParaRPr lang="en-US"/>
        </a:p>
      </dgm:t>
    </dgm:pt>
    <dgm:pt modelId="{CDCAC5B3-D9F8-41BE-97C7-8F17D8CD0ABB}" type="sibTrans" cxnId="{4E113B07-CA01-4DF4-AE3D-DBA57E7DCB26}">
      <dgm:prSet/>
      <dgm:spPr/>
      <dgm:t>
        <a:bodyPr/>
        <a:lstStyle/>
        <a:p>
          <a:endParaRPr lang="en-US"/>
        </a:p>
      </dgm:t>
    </dgm:pt>
    <dgm:pt modelId="{B99DD770-8E3C-4DBA-9D70-709E809BEE16}">
      <dgm:prSet/>
      <dgm:spPr/>
      <dgm:t>
        <a:bodyPr/>
        <a:lstStyle/>
        <a:p>
          <a:r>
            <a:rPr lang="en-US"/>
            <a:t>Communication Skills</a:t>
          </a:r>
        </a:p>
      </dgm:t>
    </dgm:pt>
    <dgm:pt modelId="{003C1376-57DE-4FC3-AFFA-5B816BC8D1F7}" type="parTrans" cxnId="{3C66AE57-9779-41F5-921A-9962B0261586}">
      <dgm:prSet/>
      <dgm:spPr/>
      <dgm:t>
        <a:bodyPr/>
        <a:lstStyle/>
        <a:p>
          <a:endParaRPr lang="en-US"/>
        </a:p>
      </dgm:t>
    </dgm:pt>
    <dgm:pt modelId="{4F6E646F-8FB7-491C-82C0-43AC52FF58FE}" type="sibTrans" cxnId="{3C66AE57-9779-41F5-921A-9962B0261586}">
      <dgm:prSet/>
      <dgm:spPr/>
      <dgm:t>
        <a:bodyPr/>
        <a:lstStyle/>
        <a:p>
          <a:endParaRPr lang="en-US"/>
        </a:p>
      </dgm:t>
    </dgm:pt>
    <dgm:pt modelId="{8FC5E000-972D-4BB9-9AAC-994B8EE8F414}">
      <dgm:prSet/>
      <dgm:spPr/>
      <dgm:t>
        <a:bodyPr/>
        <a:lstStyle/>
        <a:p>
          <a:r>
            <a:rPr lang="en-US"/>
            <a:t>Answer the questions using the STAR method from any previous experience – previous job, classwork, volunteer experience, etc. </a:t>
          </a:r>
        </a:p>
      </dgm:t>
    </dgm:pt>
    <dgm:pt modelId="{E575F3C6-5A18-43D9-AF26-540726147EED}" type="parTrans" cxnId="{55F7F5A0-8332-41C7-9E56-02DADEAAECF5}">
      <dgm:prSet/>
      <dgm:spPr/>
      <dgm:t>
        <a:bodyPr/>
        <a:lstStyle/>
        <a:p>
          <a:endParaRPr lang="en-US"/>
        </a:p>
      </dgm:t>
    </dgm:pt>
    <dgm:pt modelId="{6592129E-AFDA-4C02-837D-85EC134D34FC}" type="sibTrans" cxnId="{55F7F5A0-8332-41C7-9E56-02DADEAAECF5}">
      <dgm:prSet/>
      <dgm:spPr/>
      <dgm:t>
        <a:bodyPr/>
        <a:lstStyle/>
        <a:p>
          <a:endParaRPr lang="en-US"/>
        </a:p>
      </dgm:t>
    </dgm:pt>
    <dgm:pt modelId="{8979657C-4D66-4D9F-9E39-3AF9D7AF17B6}">
      <dgm:prSet/>
      <dgm:spPr/>
      <dgm:t>
        <a:bodyPr/>
        <a:lstStyle/>
        <a:p>
          <a:r>
            <a:rPr lang="en-US"/>
            <a:t>Email me the answers to the questions you selected</a:t>
          </a:r>
        </a:p>
      </dgm:t>
    </dgm:pt>
    <dgm:pt modelId="{894805DA-2D9D-4703-82A2-902821801EDA}" type="parTrans" cxnId="{2194EA5D-0730-4C34-8572-AD650F400D13}">
      <dgm:prSet/>
      <dgm:spPr/>
      <dgm:t>
        <a:bodyPr/>
        <a:lstStyle/>
        <a:p>
          <a:endParaRPr lang="en-US"/>
        </a:p>
      </dgm:t>
    </dgm:pt>
    <dgm:pt modelId="{6630DB4A-0822-407F-BA87-96D212FA70D3}" type="sibTrans" cxnId="{2194EA5D-0730-4C34-8572-AD650F400D13}">
      <dgm:prSet/>
      <dgm:spPr/>
      <dgm:t>
        <a:bodyPr/>
        <a:lstStyle/>
        <a:p>
          <a:endParaRPr lang="en-US"/>
        </a:p>
      </dgm:t>
    </dgm:pt>
    <dgm:pt modelId="{4947A237-B043-4471-A28A-20219B8929AC}" type="pres">
      <dgm:prSet presAssocID="{FFB1466E-FFDD-434C-89ED-20644BEE34AA}" presName="root" presStyleCnt="0">
        <dgm:presLayoutVars>
          <dgm:dir/>
          <dgm:resizeHandles val="exact"/>
        </dgm:presLayoutVars>
      </dgm:prSet>
      <dgm:spPr/>
    </dgm:pt>
    <dgm:pt modelId="{E1E9FF18-4CA1-46CA-BA00-5BD63F0826ED}" type="pres">
      <dgm:prSet presAssocID="{983C3272-7350-4908-8497-FE7CCBB58442}" presName="compNode" presStyleCnt="0"/>
      <dgm:spPr/>
    </dgm:pt>
    <dgm:pt modelId="{BE67D8C8-F03D-4599-A459-551EFA579159}" type="pres">
      <dgm:prSet presAssocID="{983C3272-7350-4908-8497-FE7CCBB58442}" presName="bgRect" presStyleLbl="bgShp" presStyleIdx="0" presStyleCnt="3"/>
      <dgm:spPr/>
    </dgm:pt>
    <dgm:pt modelId="{4D5CE895-88AA-4C37-911B-32BE3EA99D56}" type="pres">
      <dgm:prSet presAssocID="{983C3272-7350-4908-8497-FE7CCBB584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9CA069-A7C1-4651-91CE-69F7A2640DE5}" type="pres">
      <dgm:prSet presAssocID="{983C3272-7350-4908-8497-FE7CCBB58442}" presName="spaceRect" presStyleCnt="0"/>
      <dgm:spPr/>
    </dgm:pt>
    <dgm:pt modelId="{0499B4E3-95EE-490D-AF44-39A8A9C25F32}" type="pres">
      <dgm:prSet presAssocID="{983C3272-7350-4908-8497-FE7CCBB58442}" presName="parTx" presStyleLbl="revTx" presStyleIdx="0" presStyleCnt="4">
        <dgm:presLayoutVars>
          <dgm:chMax val="0"/>
          <dgm:chPref val="0"/>
        </dgm:presLayoutVars>
      </dgm:prSet>
      <dgm:spPr/>
    </dgm:pt>
    <dgm:pt modelId="{EDFE6B10-F684-4048-96A0-F859304D09F3}" type="pres">
      <dgm:prSet presAssocID="{983C3272-7350-4908-8497-FE7CCBB58442}" presName="desTx" presStyleLbl="revTx" presStyleIdx="1" presStyleCnt="4">
        <dgm:presLayoutVars/>
      </dgm:prSet>
      <dgm:spPr/>
    </dgm:pt>
    <dgm:pt modelId="{A3F24C25-A2A0-4EE5-9B36-39EC05F76182}" type="pres">
      <dgm:prSet presAssocID="{31FCEBD3-4383-4006-969A-0916FD610E1C}" presName="sibTrans" presStyleCnt="0"/>
      <dgm:spPr/>
    </dgm:pt>
    <dgm:pt modelId="{1D3C6921-1976-4C25-A505-701814E810A9}" type="pres">
      <dgm:prSet presAssocID="{8FC5E000-972D-4BB9-9AAC-994B8EE8F414}" presName="compNode" presStyleCnt="0"/>
      <dgm:spPr/>
    </dgm:pt>
    <dgm:pt modelId="{151593E1-1375-4091-8D0B-BE61D00DC86D}" type="pres">
      <dgm:prSet presAssocID="{8FC5E000-972D-4BB9-9AAC-994B8EE8F414}" presName="bgRect" presStyleLbl="bgShp" presStyleIdx="1" presStyleCnt="3"/>
      <dgm:spPr/>
    </dgm:pt>
    <dgm:pt modelId="{0757DC9E-62B9-42CE-9A41-42A6E4356027}" type="pres">
      <dgm:prSet presAssocID="{8FC5E000-972D-4BB9-9AAC-994B8EE8F4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oting star"/>
        </a:ext>
      </dgm:extLst>
    </dgm:pt>
    <dgm:pt modelId="{0D46ADC2-F564-4AE9-B7FB-DF145B1FBECA}" type="pres">
      <dgm:prSet presAssocID="{8FC5E000-972D-4BB9-9AAC-994B8EE8F414}" presName="spaceRect" presStyleCnt="0"/>
      <dgm:spPr/>
    </dgm:pt>
    <dgm:pt modelId="{F942FCCF-D80E-4141-A0D0-5FF647AF9F86}" type="pres">
      <dgm:prSet presAssocID="{8FC5E000-972D-4BB9-9AAC-994B8EE8F414}" presName="parTx" presStyleLbl="revTx" presStyleIdx="2" presStyleCnt="4">
        <dgm:presLayoutVars>
          <dgm:chMax val="0"/>
          <dgm:chPref val="0"/>
        </dgm:presLayoutVars>
      </dgm:prSet>
      <dgm:spPr/>
    </dgm:pt>
    <dgm:pt modelId="{CE7FCA2E-D9D6-4426-87D0-D237C474ED91}" type="pres">
      <dgm:prSet presAssocID="{6592129E-AFDA-4C02-837D-85EC134D34FC}" presName="sibTrans" presStyleCnt="0"/>
      <dgm:spPr/>
    </dgm:pt>
    <dgm:pt modelId="{08FA753B-0EFC-4629-A10F-5145EFE7D25A}" type="pres">
      <dgm:prSet presAssocID="{8979657C-4D66-4D9F-9E39-3AF9D7AF17B6}" presName="compNode" presStyleCnt="0"/>
      <dgm:spPr/>
    </dgm:pt>
    <dgm:pt modelId="{609B1AA0-424E-485D-A406-07DFE931FAE0}" type="pres">
      <dgm:prSet presAssocID="{8979657C-4D66-4D9F-9E39-3AF9D7AF17B6}" presName="bgRect" presStyleLbl="bgShp" presStyleIdx="2" presStyleCnt="3"/>
      <dgm:spPr/>
    </dgm:pt>
    <dgm:pt modelId="{AC35BD74-AD94-456F-A48D-D1C70227D69E}" type="pres">
      <dgm:prSet presAssocID="{8979657C-4D66-4D9F-9E39-3AF9D7AF17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E5EED2AA-6B76-4A80-96FE-0B15C0AEE6F5}" type="pres">
      <dgm:prSet presAssocID="{8979657C-4D66-4D9F-9E39-3AF9D7AF17B6}" presName="spaceRect" presStyleCnt="0"/>
      <dgm:spPr/>
    </dgm:pt>
    <dgm:pt modelId="{943761FB-93C5-4C2B-9D31-30BB60257143}" type="pres">
      <dgm:prSet presAssocID="{8979657C-4D66-4D9F-9E39-3AF9D7AF17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E113B07-CA01-4DF4-AE3D-DBA57E7DCB26}" srcId="{983C3272-7350-4908-8497-FE7CCBB58442}" destId="{C5515AA6-B2E9-4EAE-8F06-92C7C444D1C8}" srcOrd="3" destOrd="0" parTransId="{CF12BD9C-6154-4896-9F43-1B3D3479E441}" sibTransId="{CDCAC5B3-D9F8-41BE-97C7-8F17D8CD0ABB}"/>
    <dgm:cxn modelId="{57AC4813-58A6-4A11-AF4A-DF43B3A43C6E}" srcId="{983C3272-7350-4908-8497-FE7CCBB58442}" destId="{3CEB1CFB-11E7-405F-A066-AB44CB87D397}" srcOrd="1" destOrd="0" parTransId="{B0115038-B7EF-401B-9AC1-FC78F282F385}" sibTransId="{5ADDA20B-A394-4B26-85C8-5CE29080C062}"/>
    <dgm:cxn modelId="{F2C23122-7314-48DF-80F6-19DFD1036E79}" srcId="{983C3272-7350-4908-8497-FE7CCBB58442}" destId="{5FBFA2CC-0609-407F-9534-D5B9A4507DEA}" srcOrd="0" destOrd="0" parTransId="{732DC0D4-3356-43E7-8690-2E742F55227B}" sibTransId="{0C59A293-A2FE-42CC-BF10-A5A41D6F86CF}"/>
    <dgm:cxn modelId="{C56E1637-EB48-4A83-9908-ED054B6727EA}" type="presOf" srcId="{023288B7-531B-4706-BEC0-24B4DCE96E21}" destId="{EDFE6B10-F684-4048-96A0-F859304D09F3}" srcOrd="0" destOrd="2" presId="urn:microsoft.com/office/officeart/2018/2/layout/IconVerticalSolidList"/>
    <dgm:cxn modelId="{D95C353A-1A8B-4217-8666-23E1F3DAFBDF}" type="presOf" srcId="{5FBFA2CC-0609-407F-9534-D5B9A4507DEA}" destId="{EDFE6B10-F684-4048-96A0-F859304D09F3}" srcOrd="0" destOrd="0" presId="urn:microsoft.com/office/officeart/2018/2/layout/IconVerticalSolidList"/>
    <dgm:cxn modelId="{AC366954-C53A-4CF4-8DF1-283EE0660E3A}" srcId="{983C3272-7350-4908-8497-FE7CCBB58442}" destId="{023288B7-531B-4706-BEC0-24B4DCE96E21}" srcOrd="2" destOrd="0" parTransId="{2B799C33-34D5-4D89-9DE9-9DCF0EC48083}" sibTransId="{33CD46F6-AD39-4280-8B44-A468E7E8656D}"/>
    <dgm:cxn modelId="{3C66AE57-9779-41F5-921A-9962B0261586}" srcId="{983C3272-7350-4908-8497-FE7CCBB58442}" destId="{B99DD770-8E3C-4DBA-9D70-709E809BEE16}" srcOrd="4" destOrd="0" parTransId="{003C1376-57DE-4FC3-AFFA-5B816BC8D1F7}" sibTransId="{4F6E646F-8FB7-491C-82C0-43AC52FF58FE}"/>
    <dgm:cxn modelId="{2194EA5D-0730-4C34-8572-AD650F400D13}" srcId="{FFB1466E-FFDD-434C-89ED-20644BEE34AA}" destId="{8979657C-4D66-4D9F-9E39-3AF9D7AF17B6}" srcOrd="2" destOrd="0" parTransId="{894805DA-2D9D-4703-82A2-902821801EDA}" sibTransId="{6630DB4A-0822-407F-BA87-96D212FA70D3}"/>
    <dgm:cxn modelId="{C2D46672-74D9-451A-AA6E-BEF61158F712}" srcId="{FFB1466E-FFDD-434C-89ED-20644BEE34AA}" destId="{983C3272-7350-4908-8497-FE7CCBB58442}" srcOrd="0" destOrd="0" parTransId="{01637EEA-2A14-4F90-9CB3-E35CE0ACBFF5}" sibTransId="{31FCEBD3-4383-4006-969A-0916FD610E1C}"/>
    <dgm:cxn modelId="{D3828181-1131-4720-BF1E-D212507DE678}" type="presOf" srcId="{983C3272-7350-4908-8497-FE7CCBB58442}" destId="{0499B4E3-95EE-490D-AF44-39A8A9C25F32}" srcOrd="0" destOrd="0" presId="urn:microsoft.com/office/officeart/2018/2/layout/IconVerticalSolidList"/>
    <dgm:cxn modelId="{E504EF81-B964-4B85-A445-60DB5A046802}" type="presOf" srcId="{FFB1466E-FFDD-434C-89ED-20644BEE34AA}" destId="{4947A237-B043-4471-A28A-20219B8929AC}" srcOrd="0" destOrd="0" presId="urn:microsoft.com/office/officeart/2018/2/layout/IconVerticalSolidList"/>
    <dgm:cxn modelId="{E6CBFB9C-5301-4000-B6BB-15C1DBBCA752}" type="presOf" srcId="{8FC5E000-972D-4BB9-9AAC-994B8EE8F414}" destId="{F942FCCF-D80E-4141-A0D0-5FF647AF9F86}" srcOrd="0" destOrd="0" presId="urn:microsoft.com/office/officeart/2018/2/layout/IconVerticalSolidList"/>
    <dgm:cxn modelId="{55F7F5A0-8332-41C7-9E56-02DADEAAECF5}" srcId="{FFB1466E-FFDD-434C-89ED-20644BEE34AA}" destId="{8FC5E000-972D-4BB9-9AAC-994B8EE8F414}" srcOrd="1" destOrd="0" parTransId="{E575F3C6-5A18-43D9-AF26-540726147EED}" sibTransId="{6592129E-AFDA-4C02-837D-85EC134D34FC}"/>
    <dgm:cxn modelId="{0001ABA2-3AFE-4F84-BABC-570E59531E9E}" type="presOf" srcId="{B99DD770-8E3C-4DBA-9D70-709E809BEE16}" destId="{EDFE6B10-F684-4048-96A0-F859304D09F3}" srcOrd="0" destOrd="4" presId="urn:microsoft.com/office/officeart/2018/2/layout/IconVerticalSolidList"/>
    <dgm:cxn modelId="{A05D02D2-16EC-4DA7-A4B7-00475B413785}" type="presOf" srcId="{3CEB1CFB-11E7-405F-A066-AB44CB87D397}" destId="{EDFE6B10-F684-4048-96A0-F859304D09F3}" srcOrd="0" destOrd="1" presId="urn:microsoft.com/office/officeart/2018/2/layout/IconVerticalSolidList"/>
    <dgm:cxn modelId="{835B47F1-2F88-4452-A2FE-F19195766106}" type="presOf" srcId="{8979657C-4D66-4D9F-9E39-3AF9D7AF17B6}" destId="{943761FB-93C5-4C2B-9D31-30BB60257143}" srcOrd="0" destOrd="0" presId="urn:microsoft.com/office/officeart/2018/2/layout/IconVerticalSolidList"/>
    <dgm:cxn modelId="{272F32F4-0BBA-43C8-8C01-4353414F3961}" type="presOf" srcId="{C5515AA6-B2E9-4EAE-8F06-92C7C444D1C8}" destId="{EDFE6B10-F684-4048-96A0-F859304D09F3}" srcOrd="0" destOrd="3" presId="urn:microsoft.com/office/officeart/2018/2/layout/IconVerticalSolidList"/>
    <dgm:cxn modelId="{21F2C8FF-8EE2-4FD2-9E77-50E79A9D0472}" type="presParOf" srcId="{4947A237-B043-4471-A28A-20219B8929AC}" destId="{E1E9FF18-4CA1-46CA-BA00-5BD63F0826ED}" srcOrd="0" destOrd="0" presId="urn:microsoft.com/office/officeart/2018/2/layout/IconVerticalSolidList"/>
    <dgm:cxn modelId="{73289A81-486B-4CAB-BD19-9E66CF5EE370}" type="presParOf" srcId="{E1E9FF18-4CA1-46CA-BA00-5BD63F0826ED}" destId="{BE67D8C8-F03D-4599-A459-551EFA579159}" srcOrd="0" destOrd="0" presId="urn:microsoft.com/office/officeart/2018/2/layout/IconVerticalSolidList"/>
    <dgm:cxn modelId="{D0A3F6B5-1645-4FC0-9481-097415C4B101}" type="presParOf" srcId="{E1E9FF18-4CA1-46CA-BA00-5BD63F0826ED}" destId="{4D5CE895-88AA-4C37-911B-32BE3EA99D56}" srcOrd="1" destOrd="0" presId="urn:microsoft.com/office/officeart/2018/2/layout/IconVerticalSolidList"/>
    <dgm:cxn modelId="{11F4C4C0-6844-44E5-BFC2-C0DCDDD9E508}" type="presParOf" srcId="{E1E9FF18-4CA1-46CA-BA00-5BD63F0826ED}" destId="{5D9CA069-A7C1-4651-91CE-69F7A2640DE5}" srcOrd="2" destOrd="0" presId="urn:microsoft.com/office/officeart/2018/2/layout/IconVerticalSolidList"/>
    <dgm:cxn modelId="{CEA6EED7-EFC6-416C-A5B3-5F342116FE95}" type="presParOf" srcId="{E1E9FF18-4CA1-46CA-BA00-5BD63F0826ED}" destId="{0499B4E3-95EE-490D-AF44-39A8A9C25F32}" srcOrd="3" destOrd="0" presId="urn:microsoft.com/office/officeart/2018/2/layout/IconVerticalSolidList"/>
    <dgm:cxn modelId="{996C3F14-57DE-4445-8FD9-4066825D1023}" type="presParOf" srcId="{E1E9FF18-4CA1-46CA-BA00-5BD63F0826ED}" destId="{EDFE6B10-F684-4048-96A0-F859304D09F3}" srcOrd="4" destOrd="0" presId="urn:microsoft.com/office/officeart/2018/2/layout/IconVerticalSolidList"/>
    <dgm:cxn modelId="{CD23E9B9-5ACC-44BF-B028-B00EAEADE390}" type="presParOf" srcId="{4947A237-B043-4471-A28A-20219B8929AC}" destId="{A3F24C25-A2A0-4EE5-9B36-39EC05F76182}" srcOrd="1" destOrd="0" presId="urn:microsoft.com/office/officeart/2018/2/layout/IconVerticalSolidList"/>
    <dgm:cxn modelId="{BA33791B-5629-49C6-AAFD-FFFB291C6192}" type="presParOf" srcId="{4947A237-B043-4471-A28A-20219B8929AC}" destId="{1D3C6921-1976-4C25-A505-701814E810A9}" srcOrd="2" destOrd="0" presId="urn:microsoft.com/office/officeart/2018/2/layout/IconVerticalSolidList"/>
    <dgm:cxn modelId="{9BDC0F64-01D9-42B3-8496-3914B0BF5AA0}" type="presParOf" srcId="{1D3C6921-1976-4C25-A505-701814E810A9}" destId="{151593E1-1375-4091-8D0B-BE61D00DC86D}" srcOrd="0" destOrd="0" presId="urn:microsoft.com/office/officeart/2018/2/layout/IconVerticalSolidList"/>
    <dgm:cxn modelId="{C0C45EA9-A2C9-4E3A-BCCE-E627FE74F509}" type="presParOf" srcId="{1D3C6921-1976-4C25-A505-701814E810A9}" destId="{0757DC9E-62B9-42CE-9A41-42A6E4356027}" srcOrd="1" destOrd="0" presId="urn:microsoft.com/office/officeart/2018/2/layout/IconVerticalSolidList"/>
    <dgm:cxn modelId="{889683E0-0EC9-4A43-8DE0-4E8E88B2989B}" type="presParOf" srcId="{1D3C6921-1976-4C25-A505-701814E810A9}" destId="{0D46ADC2-F564-4AE9-B7FB-DF145B1FBECA}" srcOrd="2" destOrd="0" presId="urn:microsoft.com/office/officeart/2018/2/layout/IconVerticalSolidList"/>
    <dgm:cxn modelId="{B89ED55B-62EE-40B2-86F8-7B3F5C925A20}" type="presParOf" srcId="{1D3C6921-1976-4C25-A505-701814E810A9}" destId="{F942FCCF-D80E-4141-A0D0-5FF647AF9F86}" srcOrd="3" destOrd="0" presId="urn:microsoft.com/office/officeart/2018/2/layout/IconVerticalSolidList"/>
    <dgm:cxn modelId="{364F0C17-6D8C-45B5-B351-694B077D4505}" type="presParOf" srcId="{4947A237-B043-4471-A28A-20219B8929AC}" destId="{CE7FCA2E-D9D6-4426-87D0-D237C474ED91}" srcOrd="3" destOrd="0" presId="urn:microsoft.com/office/officeart/2018/2/layout/IconVerticalSolidList"/>
    <dgm:cxn modelId="{4B01522C-D037-4093-9452-59C88B5BBA80}" type="presParOf" srcId="{4947A237-B043-4471-A28A-20219B8929AC}" destId="{08FA753B-0EFC-4629-A10F-5145EFE7D25A}" srcOrd="4" destOrd="0" presId="urn:microsoft.com/office/officeart/2018/2/layout/IconVerticalSolidList"/>
    <dgm:cxn modelId="{610047AB-10DF-4085-B64A-5CFD5995B9BF}" type="presParOf" srcId="{08FA753B-0EFC-4629-A10F-5145EFE7D25A}" destId="{609B1AA0-424E-485D-A406-07DFE931FAE0}" srcOrd="0" destOrd="0" presId="urn:microsoft.com/office/officeart/2018/2/layout/IconVerticalSolidList"/>
    <dgm:cxn modelId="{7867A8C2-6E49-4067-85BE-D0A492DCA645}" type="presParOf" srcId="{08FA753B-0EFC-4629-A10F-5145EFE7D25A}" destId="{AC35BD74-AD94-456F-A48D-D1C70227D69E}" srcOrd="1" destOrd="0" presId="urn:microsoft.com/office/officeart/2018/2/layout/IconVerticalSolidList"/>
    <dgm:cxn modelId="{A6329EEB-8782-4CC5-8E1A-E2D78FE6756E}" type="presParOf" srcId="{08FA753B-0EFC-4629-A10F-5145EFE7D25A}" destId="{E5EED2AA-6B76-4A80-96FE-0B15C0AEE6F5}" srcOrd="2" destOrd="0" presId="urn:microsoft.com/office/officeart/2018/2/layout/IconVerticalSolidList"/>
    <dgm:cxn modelId="{388E2CD8-D270-44E0-A2D9-DE9DC581DFB4}" type="presParOf" srcId="{08FA753B-0EFC-4629-A10F-5145EFE7D25A}" destId="{943761FB-93C5-4C2B-9D31-30BB602571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E2FAB-600B-4E11-BB4B-CCCED2C4DDAD}">
      <dsp:nvSpPr>
        <dsp:cNvPr id="0" name=""/>
        <dsp:cNvSpPr/>
      </dsp:nvSpPr>
      <dsp:spPr>
        <a:xfrm>
          <a:off x="0" y="3266"/>
          <a:ext cx="10058399" cy="737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9B0A2-9ABD-4974-B50F-D6DED66376C7}">
      <dsp:nvSpPr>
        <dsp:cNvPr id="0" name=""/>
        <dsp:cNvSpPr/>
      </dsp:nvSpPr>
      <dsp:spPr>
        <a:xfrm>
          <a:off x="223014" y="169145"/>
          <a:ext cx="405876" cy="405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C99E2-D588-4A9A-A82C-6D0D6C19CEE8}">
      <dsp:nvSpPr>
        <dsp:cNvPr id="0" name=""/>
        <dsp:cNvSpPr/>
      </dsp:nvSpPr>
      <dsp:spPr>
        <a:xfrm>
          <a:off x="851905" y="3266"/>
          <a:ext cx="9193374" cy="76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63" tIns="80463" rIns="80463" bIns="804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Situation (S):</a:t>
          </a:r>
          <a:r>
            <a:rPr lang="en-US" sz="1400" kern="1200"/>
            <a:t> Advertising revenue was falling off for my college newspaper, The Review, and large numbers of long-term advertisers were not renewing contracts.</a:t>
          </a:r>
        </a:p>
      </dsp:txBody>
      <dsp:txXfrm>
        <a:off x="851905" y="3266"/>
        <a:ext cx="9193374" cy="760276"/>
      </dsp:txXfrm>
    </dsp:sp>
    <dsp:sp modelId="{FD565A50-076E-407C-B6F6-30706BDD9395}">
      <dsp:nvSpPr>
        <dsp:cNvPr id="0" name=""/>
        <dsp:cNvSpPr/>
      </dsp:nvSpPr>
      <dsp:spPr>
        <a:xfrm>
          <a:off x="0" y="953611"/>
          <a:ext cx="10058399" cy="737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9C2DE-71CE-40C5-ACFC-7679D15122D3}">
      <dsp:nvSpPr>
        <dsp:cNvPr id="0" name=""/>
        <dsp:cNvSpPr/>
      </dsp:nvSpPr>
      <dsp:spPr>
        <a:xfrm>
          <a:off x="223014" y="1119490"/>
          <a:ext cx="405876" cy="405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1F5A9-A6C5-4220-A53F-37B3D3BE72DB}">
      <dsp:nvSpPr>
        <dsp:cNvPr id="0" name=""/>
        <dsp:cNvSpPr/>
      </dsp:nvSpPr>
      <dsp:spPr>
        <a:xfrm>
          <a:off x="851905" y="953611"/>
          <a:ext cx="9193374" cy="76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63" tIns="80463" rIns="80463" bIns="804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Task (T):</a:t>
          </a:r>
          <a:r>
            <a:rPr lang="en-US" sz="1400" kern="1200"/>
            <a:t> My goal was to generate new ideas, materials and incentives that would result in at least a 15% increase in advertisers from the year before.</a:t>
          </a:r>
        </a:p>
      </dsp:txBody>
      <dsp:txXfrm>
        <a:off x="851905" y="953611"/>
        <a:ext cx="9193374" cy="760276"/>
      </dsp:txXfrm>
    </dsp:sp>
    <dsp:sp modelId="{DBFE896C-52E8-4FF1-B43B-BD40F7187865}">
      <dsp:nvSpPr>
        <dsp:cNvPr id="0" name=""/>
        <dsp:cNvSpPr/>
      </dsp:nvSpPr>
      <dsp:spPr>
        <a:xfrm>
          <a:off x="0" y="1903957"/>
          <a:ext cx="10058399" cy="737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54520-DC22-45C5-8B6D-C7FEDFA24709}">
      <dsp:nvSpPr>
        <dsp:cNvPr id="0" name=""/>
        <dsp:cNvSpPr/>
      </dsp:nvSpPr>
      <dsp:spPr>
        <a:xfrm>
          <a:off x="223014" y="2069835"/>
          <a:ext cx="405876" cy="405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21E52-BFDC-45F8-B5C4-E445DA16086D}">
      <dsp:nvSpPr>
        <dsp:cNvPr id="0" name=""/>
        <dsp:cNvSpPr/>
      </dsp:nvSpPr>
      <dsp:spPr>
        <a:xfrm>
          <a:off x="851905" y="1903957"/>
          <a:ext cx="9193374" cy="76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63" tIns="80463" rIns="80463" bIns="804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Action (A):</a:t>
          </a:r>
          <a:r>
            <a:rPr lang="en-US" sz="1400" kern="1200"/>
            <a:t> I designed a new promotional packet to go with the rate sheet and compared the benefits of The Review circulation with other ad media in the area. I also set-up a special training session for the account executives with a School of Business Administration professor who discussed competitive selling strategies.</a:t>
          </a:r>
        </a:p>
      </dsp:txBody>
      <dsp:txXfrm>
        <a:off x="851905" y="1903957"/>
        <a:ext cx="9193374" cy="760276"/>
      </dsp:txXfrm>
    </dsp:sp>
    <dsp:sp modelId="{A0C57DEE-EAC7-46D8-9217-DD51378D6A39}">
      <dsp:nvSpPr>
        <dsp:cNvPr id="0" name=""/>
        <dsp:cNvSpPr/>
      </dsp:nvSpPr>
      <dsp:spPr>
        <a:xfrm>
          <a:off x="0" y="2854302"/>
          <a:ext cx="10058399" cy="737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3EFA5-777B-4D9F-AA69-393EFEE601EC}">
      <dsp:nvSpPr>
        <dsp:cNvPr id="0" name=""/>
        <dsp:cNvSpPr/>
      </dsp:nvSpPr>
      <dsp:spPr>
        <a:xfrm>
          <a:off x="223014" y="3020180"/>
          <a:ext cx="405876" cy="405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05CBD-D080-4EA5-A1C2-2ACDD53E3934}">
      <dsp:nvSpPr>
        <dsp:cNvPr id="0" name=""/>
        <dsp:cNvSpPr/>
      </dsp:nvSpPr>
      <dsp:spPr>
        <a:xfrm>
          <a:off x="851905" y="2854302"/>
          <a:ext cx="9193374" cy="76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63" tIns="80463" rIns="80463" bIns="804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Result (R):</a:t>
          </a:r>
          <a:r>
            <a:rPr lang="en-US" sz="1400" kern="1200"/>
            <a:t> We signed contracts with 15 former advertisers for daily ads and five for special supplements. We increased our new advertisers by 20 percent over the same period last year.</a:t>
          </a:r>
        </a:p>
      </dsp:txBody>
      <dsp:txXfrm>
        <a:off x="851905" y="2854302"/>
        <a:ext cx="9193374" cy="760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7B9E3-05A2-4014-AE9F-5E3ADC9EB0E9}">
      <dsp:nvSpPr>
        <dsp:cNvPr id="0" name=""/>
        <dsp:cNvSpPr/>
      </dsp:nvSpPr>
      <dsp:spPr>
        <a:xfrm>
          <a:off x="489253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DC76-C340-4B13-8F37-7865C10FA9C4}">
      <dsp:nvSpPr>
        <dsp:cNvPr id="0" name=""/>
        <dsp:cNvSpPr/>
      </dsp:nvSpPr>
      <dsp:spPr>
        <a:xfrm>
          <a:off x="4405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Teamwork</a:t>
          </a:r>
        </a:p>
      </dsp:txBody>
      <dsp:txXfrm>
        <a:off x="4405" y="1985277"/>
        <a:ext cx="1763085" cy="705234"/>
      </dsp:txXfrm>
    </dsp:sp>
    <dsp:sp modelId="{093A6A52-76C3-4F1F-8AED-B5CBE169A7C3}">
      <dsp:nvSpPr>
        <dsp:cNvPr id="0" name=""/>
        <dsp:cNvSpPr/>
      </dsp:nvSpPr>
      <dsp:spPr>
        <a:xfrm>
          <a:off x="2560879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AF884-E6CD-43FD-BBED-7970E50C2A09}">
      <dsp:nvSpPr>
        <dsp:cNvPr id="0" name=""/>
        <dsp:cNvSpPr/>
      </dsp:nvSpPr>
      <dsp:spPr>
        <a:xfrm>
          <a:off x="2076031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Client-facing </a:t>
          </a:r>
        </a:p>
      </dsp:txBody>
      <dsp:txXfrm>
        <a:off x="2076031" y="1985277"/>
        <a:ext cx="1763085" cy="705234"/>
      </dsp:txXfrm>
    </dsp:sp>
    <dsp:sp modelId="{83318F74-3D96-43E3-8415-50AE69CCA132}">
      <dsp:nvSpPr>
        <dsp:cNvPr id="0" name=""/>
        <dsp:cNvSpPr/>
      </dsp:nvSpPr>
      <dsp:spPr>
        <a:xfrm>
          <a:off x="4632505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1BFEB-CB76-4C2C-887A-5EE0F4A339BC}">
      <dsp:nvSpPr>
        <dsp:cNvPr id="0" name=""/>
        <dsp:cNvSpPr/>
      </dsp:nvSpPr>
      <dsp:spPr>
        <a:xfrm>
          <a:off x="4147657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Ability to Adapt</a:t>
          </a:r>
        </a:p>
      </dsp:txBody>
      <dsp:txXfrm>
        <a:off x="4147657" y="1985277"/>
        <a:ext cx="1763085" cy="705234"/>
      </dsp:txXfrm>
    </dsp:sp>
    <dsp:sp modelId="{9D7566EB-029D-424A-8D29-A3CCBB99A509}">
      <dsp:nvSpPr>
        <dsp:cNvPr id="0" name=""/>
        <dsp:cNvSpPr/>
      </dsp:nvSpPr>
      <dsp:spPr>
        <a:xfrm>
          <a:off x="6704131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1ED3A-7645-4110-90CD-60AC21090215}">
      <dsp:nvSpPr>
        <dsp:cNvPr id="0" name=""/>
        <dsp:cNvSpPr/>
      </dsp:nvSpPr>
      <dsp:spPr>
        <a:xfrm>
          <a:off x="6219283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 Management</a:t>
          </a:r>
        </a:p>
      </dsp:txBody>
      <dsp:txXfrm>
        <a:off x="6219283" y="1985277"/>
        <a:ext cx="1763085" cy="705234"/>
      </dsp:txXfrm>
    </dsp:sp>
    <dsp:sp modelId="{1D904049-2E83-4E3F-BF8F-4C4737E1BCCF}">
      <dsp:nvSpPr>
        <dsp:cNvPr id="0" name=""/>
        <dsp:cNvSpPr/>
      </dsp:nvSpPr>
      <dsp:spPr>
        <a:xfrm>
          <a:off x="8775757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58D98-41EC-4111-B9A0-51AEC22DAD6F}">
      <dsp:nvSpPr>
        <dsp:cNvPr id="0" name=""/>
        <dsp:cNvSpPr/>
      </dsp:nvSpPr>
      <dsp:spPr>
        <a:xfrm>
          <a:off x="8290908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Communication Skills</a:t>
          </a:r>
        </a:p>
      </dsp:txBody>
      <dsp:txXfrm>
        <a:off x="8290908" y="1985277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7D8C8-F03D-4599-A459-551EFA579159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CE895-88AA-4C37-911B-32BE3EA99D56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9B4E3-95EE-490D-AF44-39A8A9C25F32}">
      <dsp:nvSpPr>
        <dsp:cNvPr id="0" name=""/>
        <dsp:cNvSpPr/>
      </dsp:nvSpPr>
      <dsp:spPr>
        <a:xfrm>
          <a:off x="1843589" y="682"/>
          <a:ext cx="295751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Pick one of the Situational/Behavioral questions from each category </a:t>
          </a:r>
        </a:p>
      </dsp:txBody>
      <dsp:txXfrm>
        <a:off x="1843589" y="682"/>
        <a:ext cx="2957512" cy="1596181"/>
      </dsp:txXfrm>
    </dsp:sp>
    <dsp:sp modelId="{EDFE6B10-F684-4048-96A0-F859304D09F3}">
      <dsp:nvSpPr>
        <dsp:cNvPr id="0" name=""/>
        <dsp:cNvSpPr/>
      </dsp:nvSpPr>
      <dsp:spPr>
        <a:xfrm>
          <a:off x="4801102" y="682"/>
          <a:ext cx="177114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Teamwork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Client-Facing Skills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Ability to Adapt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Time Management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Communication Skills</a:t>
          </a:r>
        </a:p>
      </dsp:txBody>
      <dsp:txXfrm>
        <a:off x="4801102" y="682"/>
        <a:ext cx="1771147" cy="1596181"/>
      </dsp:txXfrm>
    </dsp:sp>
    <dsp:sp modelId="{151593E1-1375-4091-8D0B-BE61D00DC86D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7DC9E-62B9-42CE-9A41-42A6E4356027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2FCCF-D80E-4141-A0D0-5FF647AF9F86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Answer the questions using the STAR method from any previous experience – previous job, classwork, volunteer experience, etc. </a:t>
          </a:r>
        </a:p>
      </dsp:txBody>
      <dsp:txXfrm>
        <a:off x="1843589" y="1995909"/>
        <a:ext cx="4728660" cy="1596181"/>
      </dsp:txXfrm>
    </dsp:sp>
    <dsp:sp modelId="{609B1AA0-424E-485D-A406-07DFE931FAE0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5BD74-AD94-456F-A48D-D1C70227D69E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761FB-93C5-4C2B-9D31-30BB60257143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Email me the answers to the questions you selected</a:t>
          </a:r>
        </a:p>
      </dsp:txBody>
      <dsp:txXfrm>
        <a:off x="1843589" y="3991136"/>
        <a:ext cx="4728660" cy="1596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0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13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BF5D05-E58F-C648-9D17-2A3AF24C4DF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2994D4E4-6153-5C42-8763-C08290E1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1E8A-9516-6246-B50D-945F8A46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 to the STAR Method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EE31-9C4D-DF41-8356-85BC4C000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 2</a:t>
            </a:r>
            <a:endParaRPr lang="en-US" dirty="0"/>
          </a:p>
        </p:txBody>
      </p:sp>
      <p:pic>
        <p:nvPicPr>
          <p:cNvPr id="4" name="Picture 1" descr="signature_1452371034">
            <a:extLst>
              <a:ext uri="{FF2B5EF4-FFF2-40B4-BE49-F238E27FC236}">
                <a16:creationId xmlns:a16="http://schemas.microsoft.com/office/drawing/2014/main" id="{2335DB25-F637-1D48-B252-6632C042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31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4FBAD-9DDB-6149-9C6F-04A769C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Teamwork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BCC9-F7A3-A244-9884-7B41E734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sz="1500" dirty="0"/>
              <a:t>For questions like these, you want a story that illustrates your ability to work with others under challenging circumstances. Think team conflict, difficult project constraints, or clashing personalities.</a:t>
            </a:r>
          </a:p>
          <a:p>
            <a:r>
              <a:rPr lang="en-US" sz="1500" dirty="0"/>
              <a:t>Talk about a time when you had to work closely with someone whose personality was very different from yours.</a:t>
            </a:r>
          </a:p>
          <a:p>
            <a:pPr lvl="1"/>
            <a:r>
              <a:rPr lang="en-US" sz="1500" dirty="0"/>
              <a:t>Give me an example of a time you faced a conflict while working on a team. How did you handle that?</a:t>
            </a:r>
          </a:p>
          <a:p>
            <a:pPr lvl="1"/>
            <a:r>
              <a:rPr lang="en-US" sz="1500" dirty="0"/>
              <a:t>Describe a time when you struggled to build a relationship with someone important. How did you eventually overcome that?</a:t>
            </a:r>
          </a:p>
          <a:p>
            <a:pPr lvl="1"/>
            <a:r>
              <a:rPr lang="en-US" sz="1500" dirty="0"/>
              <a:t>We all make mistakes we wish we could take back. Tell me about a time you wish you’d handled a situation differently with a colleague.</a:t>
            </a:r>
          </a:p>
          <a:p>
            <a:pPr lvl="1"/>
            <a:r>
              <a:rPr lang="en-US" sz="1500" dirty="0"/>
              <a:t>Tell me about a time you needed to get information from someone who wasn’t very responsive. What did you do?</a:t>
            </a:r>
          </a:p>
          <a:p>
            <a:endParaRPr lang="en-US" sz="1500" dirty="0"/>
          </a:p>
        </p:txBody>
      </p:sp>
      <p:pic>
        <p:nvPicPr>
          <p:cNvPr id="9" name="Picture 1" descr="signature_1452371034">
            <a:extLst>
              <a:ext uri="{FF2B5EF4-FFF2-40B4-BE49-F238E27FC236}">
                <a16:creationId xmlns:a16="http://schemas.microsoft.com/office/drawing/2014/main" id="{088B71EE-8632-0142-907D-E335B3FB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48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4FBAD-9DDB-6149-9C6F-04A769C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Client-Facing Skills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BCC9-F7A3-A244-9884-7B41E734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Find an example of a time where you successfully represented your company or team and delivered exceptional customer service.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Describe a time when it was especially important to make a good impression on a client. How did you go about doing so?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Give me an example of a time when you did not meet a client’s expectation. What happened, and how did you attempt to rectify the situation?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Tell me about a time when you made sure a customer was pleased with your service.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Describe a time when you had to interact with a difficult client. What was the situation, and how did you handle it?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When you’re working with a large number of customers, it’s tricky to deliver excellent service to them all. How do you go about prioritizing your customers’ needs?</a:t>
            </a:r>
          </a:p>
          <a:p>
            <a:endParaRPr lang="en-US" sz="1500" dirty="0"/>
          </a:p>
        </p:txBody>
      </p:sp>
      <p:pic>
        <p:nvPicPr>
          <p:cNvPr id="9" name="Picture 1" descr="signature_1452371034">
            <a:extLst>
              <a:ext uri="{FF2B5EF4-FFF2-40B4-BE49-F238E27FC236}">
                <a16:creationId xmlns:a16="http://schemas.microsoft.com/office/drawing/2014/main" id="{088B71EE-8632-0142-907D-E335B3FB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61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4FBAD-9DDB-6149-9C6F-04A769C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Ability to Adapt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BCC9-F7A3-A244-9884-7B41E734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Think of a recent work crisis you successfully navigated. Even if your navigation didn’t feel successful at the time, find a lesson or silver lining you took from the situation.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Tell me about a time you were under a lot of pressure. What was going on, and how did you get through it?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Describe a time when your team or company was undergoing some change. How did that impact you, and how did you adapt?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Tell me about the first job you’ve ever had. What did you do to learn the ropes?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Give me an example of a time when you had to think on your feet in order to delicately extricate yourself from a difficult or awkward situation.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Tell me about a time you failed. How did you deal with the situation?</a:t>
            </a:r>
          </a:p>
          <a:p>
            <a:endParaRPr lang="en-US" sz="1500" dirty="0"/>
          </a:p>
        </p:txBody>
      </p:sp>
      <p:pic>
        <p:nvPicPr>
          <p:cNvPr id="9" name="Picture 1" descr="signature_1452371034">
            <a:extLst>
              <a:ext uri="{FF2B5EF4-FFF2-40B4-BE49-F238E27FC236}">
                <a16:creationId xmlns:a16="http://schemas.microsoft.com/office/drawing/2014/main" id="{088B71EE-8632-0142-907D-E335B3FB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9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4FBAD-9DDB-6149-9C6F-04A769C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Ability to Adapt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BCC9-F7A3-A244-9884-7B41E734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Think of a recent work crisis you successfully navigated. Even if your navigation didn’t feel successful at the time, find a lesson or silver lining you took from the situation.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Tell me about a time you were under a lot of pressure. What was going on, and how did you get through it?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Describe a time when your team or company was undergoing some change. How did that impact you, and how did you adapt?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Tell me about the first job you’ve ever had. What did you do to learn the ropes?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Give me an example of a time when you had to think on your feet in order to delicately extricate yourself from a difficult or awkward situation.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Tell me about a time you failed. How did you deal with the situation?</a:t>
            </a:r>
          </a:p>
          <a:p>
            <a:endParaRPr lang="en-US" sz="1500" dirty="0"/>
          </a:p>
        </p:txBody>
      </p:sp>
      <p:pic>
        <p:nvPicPr>
          <p:cNvPr id="9" name="Picture 1" descr="signature_1452371034">
            <a:extLst>
              <a:ext uri="{FF2B5EF4-FFF2-40B4-BE49-F238E27FC236}">
                <a16:creationId xmlns:a16="http://schemas.microsoft.com/office/drawing/2014/main" id="{088B71EE-8632-0142-907D-E335B3FB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5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4FBAD-9DDB-6149-9C6F-04A769C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42" y="2376862"/>
            <a:ext cx="3015557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Time Management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BCC9-F7A3-A244-9884-7B41E734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In other words, get ready to talk about a time you juggled multiple responsibilities, organized it all (perfectly), and completed everything before the deadline.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Tell me about a time you had to be very strategic in order to meet all your top priorities.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Describe a long-term project that you managed. How did you keep everything moving along in a timely manner?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Sometimes it’s just not possible to get everything on your to-do list done. Tell me about a time your responsibilities got a little overwhelming. What did you do?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Tell me about a time you set a goal for yourself. How did you go about ensuring that you would meet your objective?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Give me an example of a time you managed numerous responsibilities. How did you handle that?</a:t>
            </a:r>
          </a:p>
          <a:p>
            <a:endParaRPr lang="en-US" sz="1500" dirty="0"/>
          </a:p>
        </p:txBody>
      </p:sp>
      <p:pic>
        <p:nvPicPr>
          <p:cNvPr id="9" name="Picture 1" descr="signature_1452371034">
            <a:extLst>
              <a:ext uri="{FF2B5EF4-FFF2-40B4-BE49-F238E27FC236}">
                <a16:creationId xmlns:a16="http://schemas.microsoft.com/office/drawing/2014/main" id="{088B71EE-8632-0142-907D-E335B3FB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7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4FBAD-9DDB-6149-9C6F-04A769C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42" y="2376862"/>
            <a:ext cx="3015557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Communication Skills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BCC9-F7A3-A244-9884-7B41E734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You probably won’t have any trouble thinking of a story for communication questions, since it’s not only part of most jobs; it’s part of everyday life. However, the thing to remember here is to also talk about your thought process or preparation.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Give me an example of a time when you were able to successfully persuade someone to see things your way at work.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What did you do to make sure everyone was able to understand you as the expert?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Tell me about a time when you had to rely on written communication to get your ideas across to your team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Give me an example of a time when you had to explain something fairly complex to a frustrated client. How did you handle this delicate situation?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Tell me about a successful presentation you gave and why you think it was a hit.</a:t>
            </a:r>
          </a:p>
          <a:p>
            <a:endParaRPr lang="en-US" sz="1500" dirty="0"/>
          </a:p>
        </p:txBody>
      </p:sp>
      <p:pic>
        <p:nvPicPr>
          <p:cNvPr id="9" name="Picture 1" descr="signature_1452371034">
            <a:extLst>
              <a:ext uri="{FF2B5EF4-FFF2-40B4-BE49-F238E27FC236}">
                <a16:creationId xmlns:a16="http://schemas.microsoft.com/office/drawing/2014/main" id="{088B71EE-8632-0142-907D-E335B3FB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9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76839A44-7256-4FA9-B4B6-4E29E9A3E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62756-4C5E-6445-AAE6-7C73D159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400"/>
              <a:t>STAR Method Assignment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97EC10-3FA3-405D-8330-7FE09439F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89356B-08DA-4B8B-9B20-EFDCF2B2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A61CB2-65E6-42A9-A226-C718AE327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348B51-D2B5-457D-8F16-32AAA34AB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948868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5193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81BDCD-B630-0943-8CFB-75C58825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What is the Star Method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A7C0-1217-B34B-96DB-B915B91D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The STAR method is a structured manner of responding to a behavioral-based and situational-based interview question by discussing the specific </a:t>
            </a:r>
          </a:p>
          <a:p>
            <a:pPr lvl="1"/>
            <a:r>
              <a:rPr lang="en-US" dirty="0"/>
              <a:t>Situation</a:t>
            </a:r>
          </a:p>
          <a:p>
            <a:pPr lvl="1"/>
            <a:r>
              <a:rPr lang="en-US" dirty="0"/>
              <a:t>Task</a:t>
            </a:r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/>
              <a:t>Result</a:t>
            </a:r>
          </a:p>
          <a:p>
            <a:endParaRPr lang="en-US" dirty="0"/>
          </a:p>
        </p:txBody>
      </p:sp>
      <p:pic>
        <p:nvPicPr>
          <p:cNvPr id="13" name="Picture 1" descr="signature_1452371034">
            <a:extLst>
              <a:ext uri="{FF2B5EF4-FFF2-40B4-BE49-F238E27FC236}">
                <a16:creationId xmlns:a16="http://schemas.microsoft.com/office/drawing/2014/main" id="{9F689E19-3C24-C840-B64B-83EAC0886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52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96E07-4554-2140-9B6C-C84A3DB2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Situation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4A4F-17C1-9544-9DDD-4C48C5D6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Describe the situation that you were in or the task that you needed to accomplish. </a:t>
            </a:r>
          </a:p>
          <a:p>
            <a:pPr lvl="1"/>
            <a:r>
              <a:rPr lang="en-US" dirty="0"/>
              <a:t>You must describe a specific event or situation</a:t>
            </a:r>
          </a:p>
          <a:p>
            <a:pPr lvl="1"/>
            <a:r>
              <a:rPr lang="en-US" dirty="0"/>
              <a:t>Not a generalized description of what you have done in the past.</a:t>
            </a:r>
          </a:p>
          <a:p>
            <a:pPr lvl="1"/>
            <a:r>
              <a:rPr lang="en-US" dirty="0"/>
              <a:t>Be sure to give enough detail for the interviewer to understand </a:t>
            </a:r>
          </a:p>
          <a:p>
            <a:pPr lvl="1"/>
            <a:r>
              <a:rPr lang="en-US" dirty="0"/>
              <a:t>This situation should be from previous work experience </a:t>
            </a:r>
          </a:p>
        </p:txBody>
      </p:sp>
      <p:pic>
        <p:nvPicPr>
          <p:cNvPr id="9" name="Picture 1" descr="signature_1452371034">
            <a:extLst>
              <a:ext uri="{FF2B5EF4-FFF2-40B4-BE49-F238E27FC236}">
                <a16:creationId xmlns:a16="http://schemas.microsoft.com/office/drawing/2014/main" id="{F20576AD-E05E-4B40-A66A-6A737BE9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73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96E07-4554-2140-9B6C-C84A3DB2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Task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4A4F-17C1-9544-9DDD-4C48C5D6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Make sure that the interviewer knows exactly what goal you were working towards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Increase optimization/efficiency </a:t>
            </a:r>
          </a:p>
          <a:p>
            <a:pPr lvl="1"/>
            <a:r>
              <a:rPr lang="en-US" dirty="0"/>
              <a:t>Cost savings</a:t>
            </a:r>
          </a:p>
          <a:p>
            <a:pPr lvl="1"/>
            <a:r>
              <a:rPr lang="en-US" dirty="0"/>
              <a:t>Incorporating new technologies</a:t>
            </a:r>
          </a:p>
        </p:txBody>
      </p:sp>
      <p:pic>
        <p:nvPicPr>
          <p:cNvPr id="9" name="Picture 1" descr="signature_1452371034">
            <a:extLst>
              <a:ext uri="{FF2B5EF4-FFF2-40B4-BE49-F238E27FC236}">
                <a16:creationId xmlns:a16="http://schemas.microsoft.com/office/drawing/2014/main" id="{F20576AD-E05E-4B40-A66A-6A737BE9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67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96E07-4554-2140-9B6C-C84A3DB2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4A4F-17C1-9544-9DDD-4C48C5D6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Describe the actions you took to address the situation with an appropriate amount of detail</a:t>
            </a:r>
          </a:p>
          <a:p>
            <a:pPr lvl="1"/>
            <a:r>
              <a:rPr lang="en-US" dirty="0"/>
              <a:t>Keep the focus on YOU</a:t>
            </a:r>
          </a:p>
          <a:p>
            <a:pPr lvl="1"/>
            <a:r>
              <a:rPr lang="en-US" dirty="0"/>
              <a:t>What specific steps did you take and what was your particular contribution? </a:t>
            </a:r>
          </a:p>
          <a:p>
            <a:pPr lvl="1"/>
            <a:r>
              <a:rPr lang="en-US" dirty="0"/>
              <a:t>Be careful that you don’t describe what the team or group did when talking about a project, but what you actually did</a:t>
            </a:r>
          </a:p>
          <a:p>
            <a:pPr lvl="1"/>
            <a:r>
              <a:rPr lang="en-US" dirty="0"/>
              <a:t>Use the word “I,” not “we” when describing actions. </a:t>
            </a:r>
          </a:p>
        </p:txBody>
      </p:sp>
      <p:pic>
        <p:nvPicPr>
          <p:cNvPr id="9" name="Picture 1" descr="signature_1452371034">
            <a:extLst>
              <a:ext uri="{FF2B5EF4-FFF2-40B4-BE49-F238E27FC236}">
                <a16:creationId xmlns:a16="http://schemas.microsoft.com/office/drawing/2014/main" id="{F20576AD-E05E-4B40-A66A-6A737BE9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6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96E07-4554-2140-9B6C-C84A3DB2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4A4F-17C1-9544-9DDD-4C48C5D6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Describe the outcome of your actions </a:t>
            </a:r>
          </a:p>
          <a:p>
            <a:pPr lvl="1"/>
            <a:r>
              <a:rPr lang="en-US" dirty="0"/>
              <a:t>Don’t be shy about taking credit for your behavior</a:t>
            </a:r>
          </a:p>
          <a:p>
            <a:pPr lvl="1"/>
            <a:r>
              <a:rPr lang="en-US" dirty="0"/>
              <a:t>What happened? </a:t>
            </a:r>
          </a:p>
          <a:p>
            <a:pPr lvl="1"/>
            <a:r>
              <a:rPr lang="en-US" dirty="0"/>
              <a:t>How did the event end? </a:t>
            </a:r>
          </a:p>
          <a:p>
            <a:pPr lvl="1"/>
            <a:r>
              <a:rPr lang="en-US" dirty="0"/>
              <a:t>What did you accomplish? </a:t>
            </a:r>
          </a:p>
          <a:p>
            <a:pPr lvl="1"/>
            <a:r>
              <a:rPr lang="en-US" dirty="0"/>
              <a:t>What did you learn? 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Make sure your answer contains a POSITIVE result</a:t>
            </a:r>
          </a:p>
        </p:txBody>
      </p:sp>
      <p:pic>
        <p:nvPicPr>
          <p:cNvPr id="9" name="Picture 1" descr="signature_1452371034">
            <a:extLst>
              <a:ext uri="{FF2B5EF4-FFF2-40B4-BE49-F238E27FC236}">
                <a16:creationId xmlns:a16="http://schemas.microsoft.com/office/drawing/2014/main" id="{F20576AD-E05E-4B40-A66A-6A737BE9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5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F86E-ABE3-6B45-9C06-E3436EA7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Sample STAR Response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5748D1-19ED-4C39-A485-0FAA4A634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49899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129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2FA65B-0844-644E-95B6-D7BA4304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How to Prepare for a Behavioral Interview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C2A7-6E2F-9B42-B6C9-60675533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Recall recent situations that show favorable behaviors or actions, especially involving work experience, leadership, teamwork, initiative, and/or planning.</a:t>
            </a:r>
          </a:p>
          <a:p>
            <a:r>
              <a:rPr lang="en-US" sz="1700" dirty="0"/>
              <a:t>Prepare short descriptions of each situation; be ready to give details if asked.</a:t>
            </a:r>
          </a:p>
          <a:p>
            <a:r>
              <a:rPr lang="en-US" sz="1700" dirty="0"/>
              <a:t>Be sure each story has a beginning, middle, and an end, i.e., be ready to describe the situation, including the task at hand, your action, and the outcome or result.</a:t>
            </a:r>
          </a:p>
          <a:p>
            <a:r>
              <a:rPr lang="en-US" sz="1700" dirty="0"/>
              <a:t>Be sure the outcome or result reflects positively on you (even if the result itself was not favorable).</a:t>
            </a:r>
          </a:p>
          <a:p>
            <a:r>
              <a:rPr lang="en-US" sz="1700" dirty="0"/>
              <a:t>Be confident - the interviewer will find out if your story is built on a weak foundation.</a:t>
            </a:r>
          </a:p>
          <a:p>
            <a:r>
              <a:rPr lang="en-US" sz="1700" dirty="0"/>
              <a:t>Be specific - don't generalize about several events; give a detailed accounting of one event.</a:t>
            </a:r>
          </a:p>
          <a:p>
            <a:endParaRPr lang="en-US" sz="1700" dirty="0"/>
          </a:p>
        </p:txBody>
      </p:sp>
      <p:pic>
        <p:nvPicPr>
          <p:cNvPr id="4" name="Picture 1" descr="signature_1452371034">
            <a:extLst>
              <a:ext uri="{FF2B5EF4-FFF2-40B4-BE49-F238E27FC236}">
                <a16:creationId xmlns:a16="http://schemas.microsoft.com/office/drawing/2014/main" id="{78E58A4D-0DF9-4A4B-94FA-52B30E763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4678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42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DC1-3EE7-EA48-94E0-A4D0EF19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/>
              <a:t>Types of Behavioral/Situational Interview Questions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AB5F91D-FC31-4B18-9812-AB9E4C664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3731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55647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CA92A223627B4EB2CF1229F2473B05" ma:contentTypeVersion="12" ma:contentTypeDescription="Create a new document." ma:contentTypeScope="" ma:versionID="0501d4b406c95094dae7488cc0ad7e1e">
  <xsd:schema xmlns:xsd="http://www.w3.org/2001/XMLSchema" xmlns:xs="http://www.w3.org/2001/XMLSchema" xmlns:p="http://schemas.microsoft.com/office/2006/metadata/properties" xmlns:ns2="7888e505-1813-473d-ad80-3b57294410b3" xmlns:ns3="2f3502fe-ead5-4ddf-abdb-fc2bfaa59a84" targetNamespace="http://schemas.microsoft.com/office/2006/metadata/properties" ma:root="true" ma:fieldsID="71580a0dcbcd7cbe39d70a17a278da77" ns2:_="" ns3:_="">
    <xsd:import namespace="7888e505-1813-473d-ad80-3b57294410b3"/>
    <xsd:import namespace="2f3502fe-ead5-4ddf-abdb-fc2bfaa59a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8e505-1813-473d-ad80-3b57294410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502fe-ead5-4ddf-abdb-fc2bfaa59a8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F87F90-9DAF-4A8F-A539-6BE34918546B}"/>
</file>

<file path=customXml/itemProps2.xml><?xml version="1.0" encoding="utf-8"?>
<ds:datastoreItem xmlns:ds="http://schemas.openxmlformats.org/officeDocument/2006/customXml" ds:itemID="{91B5EAF8-362D-4C04-8DF3-9C55C698858D}"/>
</file>

<file path=customXml/itemProps3.xml><?xml version="1.0" encoding="utf-8"?>
<ds:datastoreItem xmlns:ds="http://schemas.openxmlformats.org/officeDocument/2006/customXml" ds:itemID="{EA6765C7-9C1E-4C09-8907-DD3BFD5F80C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Microsoft Macintosh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Rockwell Extra Bold</vt:lpstr>
      <vt:lpstr>Wingdings</vt:lpstr>
      <vt:lpstr>Wood Type</vt:lpstr>
      <vt:lpstr>Intro to the STAR Method</vt:lpstr>
      <vt:lpstr>What is the Star Method</vt:lpstr>
      <vt:lpstr>Situation</vt:lpstr>
      <vt:lpstr>Task</vt:lpstr>
      <vt:lpstr>Action</vt:lpstr>
      <vt:lpstr>Result</vt:lpstr>
      <vt:lpstr>Sample STAR Response</vt:lpstr>
      <vt:lpstr>How to Prepare for a Behavioral Interview </vt:lpstr>
      <vt:lpstr>Types of Behavioral/Situational Interview Questions</vt:lpstr>
      <vt:lpstr>Teamwork </vt:lpstr>
      <vt:lpstr>Client-Facing Skills </vt:lpstr>
      <vt:lpstr>Ability to Adapt</vt:lpstr>
      <vt:lpstr>Ability to Adapt</vt:lpstr>
      <vt:lpstr>Time Management </vt:lpstr>
      <vt:lpstr>Communication Skills</vt:lpstr>
      <vt:lpstr>STAR Method Assignment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the STAR Method</dc:title>
  <dc:creator>Hugo Lanfranco</dc:creator>
  <cp:lastModifiedBy>Hugo Lanfranco</cp:lastModifiedBy>
  <cp:revision>1</cp:revision>
  <dcterms:created xsi:type="dcterms:W3CDTF">2020-12-03T15:56:55Z</dcterms:created>
  <dcterms:modified xsi:type="dcterms:W3CDTF">2020-12-03T15:57:46Z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0x010100C5CA92A223627B4EB2CF1229F2473B05</vt:lpwstr>
  </property>
</Properties>
</file>