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378DE0-294A-4DB9-B46A-EDADE25D1BC8}" v="9" dt="2024-04-03T01:48:32.486"/>
    <p1510:client id="{51E3AB81-A9B1-430B-9336-349758D1CEE3}" v="27" dt="2024-04-02T23:56:54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k Tsang" userId="e597de51-a393-472f-96bf-05139d3f58b1" providerId="ADAL" clId="{2E378DE0-294A-4DB9-B46A-EDADE25D1BC8}"/>
    <pc:docChg chg="undo custSel modSld">
      <pc:chgData name="Pak Tsang" userId="e597de51-a393-472f-96bf-05139d3f58b1" providerId="ADAL" clId="{2E378DE0-294A-4DB9-B46A-EDADE25D1BC8}" dt="2024-04-03T01:48:32.486" v="64" actId="164"/>
      <pc:docMkLst>
        <pc:docMk/>
      </pc:docMkLst>
      <pc:sldChg chg="addSp delSp modSp mod">
        <pc:chgData name="Pak Tsang" userId="e597de51-a393-472f-96bf-05139d3f58b1" providerId="ADAL" clId="{2E378DE0-294A-4DB9-B46A-EDADE25D1BC8}" dt="2024-04-03T01:48:32.486" v="64" actId="164"/>
        <pc:sldMkLst>
          <pc:docMk/>
          <pc:sldMk cId="1881876514" sldId="256"/>
        </pc:sldMkLst>
        <pc:grpChg chg="del">
          <ac:chgData name="Pak Tsang" userId="e597de51-a393-472f-96bf-05139d3f58b1" providerId="ADAL" clId="{2E378DE0-294A-4DB9-B46A-EDADE25D1BC8}" dt="2024-04-03T00:10:31.657" v="0" actId="478"/>
          <ac:grpSpMkLst>
            <pc:docMk/>
            <pc:sldMk cId="1881876514" sldId="256"/>
            <ac:grpSpMk id="6" creationId="{0076FD49-368A-4C90-BDF0-20EAD5D80D16}"/>
          </ac:grpSpMkLst>
        </pc:grpChg>
        <pc:grpChg chg="add del mod">
          <ac:chgData name="Pak Tsang" userId="e597de51-a393-472f-96bf-05139d3f58b1" providerId="ADAL" clId="{2E378DE0-294A-4DB9-B46A-EDADE25D1BC8}" dt="2024-04-03T01:46:46.001" v="45" actId="478"/>
          <ac:grpSpMkLst>
            <pc:docMk/>
            <pc:sldMk cId="1881876514" sldId="256"/>
            <ac:grpSpMk id="8" creationId="{3BF4BC61-755C-DCF1-D4BA-20A9EFF4B038}"/>
          </ac:grpSpMkLst>
        </pc:grpChg>
        <pc:grpChg chg="add mod">
          <ac:chgData name="Pak Tsang" userId="e597de51-a393-472f-96bf-05139d3f58b1" providerId="ADAL" clId="{2E378DE0-294A-4DB9-B46A-EDADE25D1BC8}" dt="2024-04-03T01:48:32.486" v="64" actId="164"/>
          <ac:grpSpMkLst>
            <pc:docMk/>
            <pc:sldMk cId="1881876514" sldId="256"/>
            <ac:grpSpMk id="11" creationId="{3F848AA9-4847-A407-1B08-68D7AA977E4F}"/>
          </ac:grpSpMkLst>
        </pc:grpChg>
        <pc:picChg chg="add del mod">
          <ac:chgData name="Pak Tsang" userId="e597de51-a393-472f-96bf-05139d3f58b1" providerId="ADAL" clId="{2E378DE0-294A-4DB9-B46A-EDADE25D1BC8}" dt="2024-04-03T01:47:58.376" v="58" actId="478"/>
          <ac:picMkLst>
            <pc:docMk/>
            <pc:sldMk cId="1881876514" sldId="256"/>
            <ac:picMk id="3" creationId="{2FEE75AC-2C26-1AE2-93FB-AC069185B228}"/>
          </ac:picMkLst>
        </pc:picChg>
        <pc:picChg chg="add del mod">
          <ac:chgData name="Pak Tsang" userId="e597de51-a393-472f-96bf-05139d3f58b1" providerId="ADAL" clId="{2E378DE0-294A-4DB9-B46A-EDADE25D1BC8}" dt="2024-04-03T00:17:40.709" v="23" actId="478"/>
          <ac:picMkLst>
            <pc:docMk/>
            <pc:sldMk cId="1881876514" sldId="256"/>
            <ac:picMk id="3" creationId="{CAD3D221-AC2D-9DDE-80C5-C29D74B255EB}"/>
          </ac:picMkLst>
        </pc:picChg>
        <pc:picChg chg="add mod">
          <ac:chgData name="Pak Tsang" userId="e597de51-a393-472f-96bf-05139d3f58b1" providerId="ADAL" clId="{2E378DE0-294A-4DB9-B46A-EDADE25D1BC8}" dt="2024-04-03T00:18:51.125" v="40" actId="164"/>
          <ac:picMkLst>
            <pc:docMk/>
            <pc:sldMk cId="1881876514" sldId="256"/>
            <ac:picMk id="4" creationId="{B7AB4FF7-9D53-D287-4A3E-35ED4DE74747}"/>
          </ac:picMkLst>
        </pc:picChg>
        <pc:picChg chg="del topLvl">
          <ac:chgData name="Pak Tsang" userId="e597de51-a393-472f-96bf-05139d3f58b1" providerId="ADAL" clId="{2E378DE0-294A-4DB9-B46A-EDADE25D1BC8}" dt="2024-04-03T00:11:53.846" v="7" actId="478"/>
          <ac:picMkLst>
            <pc:docMk/>
            <pc:sldMk cId="1881876514" sldId="256"/>
            <ac:picMk id="5" creationId="{4805DF76-8AFE-FE37-16F8-2669E8E19140}"/>
          </ac:picMkLst>
        </pc:picChg>
        <pc:picChg chg="add mod">
          <ac:chgData name="Pak Tsang" userId="e597de51-a393-472f-96bf-05139d3f58b1" providerId="ADAL" clId="{2E378DE0-294A-4DB9-B46A-EDADE25D1BC8}" dt="2024-04-03T00:18:51.125" v="40" actId="164"/>
          <ac:picMkLst>
            <pc:docMk/>
            <pc:sldMk cId="1881876514" sldId="256"/>
            <ac:picMk id="6" creationId="{58A24D59-4A89-6216-E674-753DD8E75342}"/>
          </ac:picMkLst>
        </pc:picChg>
        <pc:picChg chg="add del mod">
          <ac:chgData name="Pak Tsang" userId="e597de51-a393-472f-96bf-05139d3f58b1" providerId="ADAL" clId="{2E378DE0-294A-4DB9-B46A-EDADE25D1BC8}" dt="2024-04-03T00:17:40.237" v="22" actId="478"/>
          <ac:picMkLst>
            <pc:docMk/>
            <pc:sldMk cId="1881876514" sldId="256"/>
            <ac:picMk id="7" creationId="{2048D6BC-AEB4-3DF3-7304-4412E5946CA6}"/>
          </ac:picMkLst>
        </pc:picChg>
        <pc:picChg chg="add mod">
          <ac:chgData name="Pak Tsang" userId="e597de51-a393-472f-96bf-05139d3f58b1" providerId="ADAL" clId="{2E378DE0-294A-4DB9-B46A-EDADE25D1BC8}" dt="2024-04-03T01:48:32.486" v="64" actId="164"/>
          <ac:picMkLst>
            <pc:docMk/>
            <pc:sldMk cId="1881876514" sldId="256"/>
            <ac:picMk id="7" creationId="{2CE45C0E-D248-B5D5-9CAC-85B7DC2AE54D}"/>
          </ac:picMkLst>
        </pc:picChg>
        <pc:picChg chg="add mod">
          <ac:chgData name="Pak Tsang" userId="e597de51-a393-472f-96bf-05139d3f58b1" providerId="ADAL" clId="{2E378DE0-294A-4DB9-B46A-EDADE25D1BC8}" dt="2024-04-03T01:48:32.486" v="64" actId="164"/>
          <ac:picMkLst>
            <pc:docMk/>
            <pc:sldMk cId="1881876514" sldId="256"/>
            <ac:picMk id="10" creationId="{894C6181-C0CE-0EC2-EAF3-698490376869}"/>
          </ac:picMkLst>
        </pc:picChg>
        <pc:picChg chg="del topLvl">
          <ac:chgData name="Pak Tsang" userId="e597de51-a393-472f-96bf-05139d3f58b1" providerId="ADAL" clId="{2E378DE0-294A-4DB9-B46A-EDADE25D1BC8}" dt="2024-04-03T00:10:31.657" v="0" actId="478"/>
          <ac:picMkLst>
            <pc:docMk/>
            <pc:sldMk cId="1881876514" sldId="256"/>
            <ac:picMk id="26" creationId="{D7395D10-5C2A-F899-811A-F426D376C8B0}"/>
          </ac:picMkLst>
        </pc:picChg>
      </pc:sldChg>
    </pc:docChg>
  </pc:docChgLst>
  <pc:docChgLst>
    <pc:chgData name="Pak Nok Tsang" userId="620709e395157a8a" providerId="LiveId" clId="{51E3AB81-A9B1-430B-9336-349758D1CEE3}"/>
    <pc:docChg chg="undo custSel addSld modSld">
      <pc:chgData name="Pak Nok Tsang" userId="620709e395157a8a" providerId="LiveId" clId="{51E3AB81-A9B1-430B-9336-349758D1CEE3}" dt="2024-04-02T23:56:54.276" v="147" actId="164"/>
      <pc:docMkLst>
        <pc:docMk/>
      </pc:docMkLst>
      <pc:sldChg chg="addSp delSp modSp new mod">
        <pc:chgData name="Pak Nok Tsang" userId="620709e395157a8a" providerId="LiveId" clId="{51E3AB81-A9B1-430B-9336-349758D1CEE3}" dt="2024-04-02T23:56:54.276" v="147" actId="164"/>
        <pc:sldMkLst>
          <pc:docMk/>
          <pc:sldMk cId="1881876514" sldId="256"/>
        </pc:sldMkLst>
        <pc:spChg chg="del">
          <ac:chgData name="Pak Nok Tsang" userId="620709e395157a8a" providerId="LiveId" clId="{51E3AB81-A9B1-430B-9336-349758D1CEE3}" dt="2024-04-02T23:26:33.729" v="2" actId="478"/>
          <ac:spMkLst>
            <pc:docMk/>
            <pc:sldMk cId="1881876514" sldId="256"/>
            <ac:spMk id="2" creationId="{050AEA04-3E99-1348-EDBB-EE0350C825C6}"/>
          </ac:spMkLst>
        </pc:spChg>
        <pc:spChg chg="del">
          <ac:chgData name="Pak Nok Tsang" userId="620709e395157a8a" providerId="LiveId" clId="{51E3AB81-A9B1-430B-9336-349758D1CEE3}" dt="2024-04-02T23:26:35.777" v="3" actId="478"/>
          <ac:spMkLst>
            <pc:docMk/>
            <pc:sldMk cId="1881876514" sldId="256"/>
            <ac:spMk id="3" creationId="{AB7A3D19-9CD6-D5F2-20DA-31C1E758B697}"/>
          </ac:spMkLst>
        </pc:spChg>
        <pc:grpChg chg="add mod">
          <ac:chgData name="Pak Nok Tsang" userId="620709e395157a8a" providerId="LiveId" clId="{51E3AB81-A9B1-430B-9336-349758D1CEE3}" dt="2024-04-02T23:56:54.276" v="147" actId="164"/>
          <ac:grpSpMkLst>
            <pc:docMk/>
            <pc:sldMk cId="1881876514" sldId="256"/>
            <ac:grpSpMk id="6" creationId="{0076FD49-368A-4C90-BDF0-20EAD5D80D16}"/>
          </ac:grpSpMkLst>
        </pc:grpChg>
        <pc:grpChg chg="add del mod">
          <ac:chgData name="Pak Nok Tsang" userId="620709e395157a8a" providerId="LiveId" clId="{51E3AB81-A9B1-430B-9336-349758D1CEE3}" dt="2024-04-02T23:31:35.138" v="37" actId="478"/>
          <ac:grpSpMkLst>
            <pc:docMk/>
            <pc:sldMk cId="1881876514" sldId="256"/>
            <ac:grpSpMk id="16" creationId="{3159EAB6-2A86-DBAA-DC18-98EA8262ED99}"/>
          </ac:grpSpMkLst>
        </pc:grpChg>
        <pc:grpChg chg="add del mod">
          <ac:chgData name="Pak Nok Tsang" userId="620709e395157a8a" providerId="LiveId" clId="{51E3AB81-A9B1-430B-9336-349758D1CEE3}" dt="2024-04-02T23:43:44.253" v="84" actId="478"/>
          <ac:grpSpMkLst>
            <pc:docMk/>
            <pc:sldMk cId="1881876514" sldId="256"/>
            <ac:grpSpMk id="29" creationId="{7A9BF2EA-BF01-0235-B927-02964F1C8E47}"/>
          </ac:grpSpMkLst>
        </pc:grpChg>
        <pc:grpChg chg="add del mod">
          <ac:chgData name="Pak Nok Tsang" userId="620709e395157a8a" providerId="LiveId" clId="{51E3AB81-A9B1-430B-9336-349758D1CEE3}" dt="2024-04-02T23:55:58.115" v="112" actId="478"/>
          <ac:grpSpMkLst>
            <pc:docMk/>
            <pc:sldMk cId="1881876514" sldId="256"/>
            <ac:grpSpMk id="34" creationId="{14638FD4-1F5E-03AD-A9D1-652EC7CF9C82}"/>
          </ac:grpSpMkLst>
        </pc:grpChg>
        <pc:picChg chg="add del mod">
          <ac:chgData name="Pak Nok Tsang" userId="620709e395157a8a" providerId="LiveId" clId="{51E3AB81-A9B1-430B-9336-349758D1CEE3}" dt="2024-04-02T23:56:12.337" v="116" actId="478"/>
          <ac:picMkLst>
            <pc:docMk/>
            <pc:sldMk cId="1881876514" sldId="256"/>
            <ac:picMk id="3" creationId="{9EA013A9-28EF-6D11-C10F-1471240A159F}"/>
          </ac:picMkLst>
        </pc:picChg>
        <pc:picChg chg="add del mod">
          <ac:chgData name="Pak Nok Tsang" userId="620709e395157a8a" providerId="LiveId" clId="{51E3AB81-A9B1-430B-9336-349758D1CEE3}" dt="2024-04-02T23:26:36.364" v="4" actId="478"/>
          <ac:picMkLst>
            <pc:docMk/>
            <pc:sldMk cId="1881876514" sldId="256"/>
            <ac:picMk id="5" creationId="{0D0E7C1F-113E-E76C-1153-C39CFE60F59E}"/>
          </ac:picMkLst>
        </pc:picChg>
        <pc:picChg chg="add mod">
          <ac:chgData name="Pak Nok Tsang" userId="620709e395157a8a" providerId="LiveId" clId="{51E3AB81-A9B1-430B-9336-349758D1CEE3}" dt="2024-04-02T23:56:54.276" v="147" actId="164"/>
          <ac:picMkLst>
            <pc:docMk/>
            <pc:sldMk cId="1881876514" sldId="256"/>
            <ac:picMk id="5" creationId="{4805DF76-8AFE-FE37-16F8-2669E8E19140}"/>
          </ac:picMkLst>
        </pc:picChg>
        <pc:picChg chg="add del mod">
          <ac:chgData name="Pak Nok Tsang" userId="620709e395157a8a" providerId="LiveId" clId="{51E3AB81-A9B1-430B-9336-349758D1CEE3}" dt="2024-04-02T23:27:05.856" v="6" actId="478"/>
          <ac:picMkLst>
            <pc:docMk/>
            <pc:sldMk cId="1881876514" sldId="256"/>
            <ac:picMk id="7" creationId="{50748215-5268-26EE-B8AB-DAD58D72B4A7}"/>
          </ac:picMkLst>
        </pc:picChg>
        <pc:picChg chg="add del mod">
          <ac:chgData name="Pak Nok Tsang" userId="620709e395157a8a" providerId="LiveId" clId="{51E3AB81-A9B1-430B-9336-349758D1CEE3}" dt="2024-04-02T23:28:07.386" v="14" actId="478"/>
          <ac:picMkLst>
            <pc:docMk/>
            <pc:sldMk cId="1881876514" sldId="256"/>
            <ac:picMk id="9" creationId="{F2DB69D8-3680-1491-7AD7-0E3B12869746}"/>
          </ac:picMkLst>
        </pc:picChg>
        <pc:picChg chg="add del mod">
          <ac:chgData name="Pak Nok Tsang" userId="620709e395157a8a" providerId="LiveId" clId="{51E3AB81-A9B1-430B-9336-349758D1CEE3}" dt="2024-04-02T23:28:54.009" v="20" actId="478"/>
          <ac:picMkLst>
            <pc:docMk/>
            <pc:sldMk cId="1881876514" sldId="256"/>
            <ac:picMk id="11" creationId="{D9D84CB4-8A56-F274-A184-08C7EB938BB5}"/>
          </ac:picMkLst>
        </pc:picChg>
        <pc:picChg chg="add mod">
          <ac:chgData name="Pak Nok Tsang" userId="620709e395157a8a" providerId="LiveId" clId="{51E3AB81-A9B1-430B-9336-349758D1CEE3}" dt="2024-04-02T23:30:02.446" v="33" actId="164"/>
          <ac:picMkLst>
            <pc:docMk/>
            <pc:sldMk cId="1881876514" sldId="256"/>
            <ac:picMk id="13" creationId="{1F53FF06-1AAC-4398-546A-65A1BB49B2A8}"/>
          </ac:picMkLst>
        </pc:picChg>
        <pc:picChg chg="add mod">
          <ac:chgData name="Pak Nok Tsang" userId="620709e395157a8a" providerId="LiveId" clId="{51E3AB81-A9B1-430B-9336-349758D1CEE3}" dt="2024-04-02T23:30:26.294" v="35"/>
          <ac:picMkLst>
            <pc:docMk/>
            <pc:sldMk cId="1881876514" sldId="256"/>
            <ac:picMk id="15" creationId="{72C64327-4A88-0DFF-D3DB-7B86F95E6084}"/>
          </ac:picMkLst>
        </pc:picChg>
        <pc:picChg chg="add del mod">
          <ac:chgData name="Pak Nok Tsang" userId="620709e395157a8a" providerId="LiveId" clId="{51E3AB81-A9B1-430B-9336-349758D1CEE3}" dt="2024-04-02T23:33:08.987" v="48" actId="478"/>
          <ac:picMkLst>
            <pc:docMk/>
            <pc:sldMk cId="1881876514" sldId="256"/>
            <ac:picMk id="18" creationId="{E587E9A0-A7A4-2D05-E677-FA95ECB97514}"/>
          </ac:picMkLst>
        </pc:picChg>
        <pc:picChg chg="add del mod">
          <ac:chgData name="Pak Nok Tsang" userId="620709e395157a8a" providerId="LiveId" clId="{51E3AB81-A9B1-430B-9336-349758D1CEE3}" dt="2024-04-02T23:33:07.316" v="47" actId="478"/>
          <ac:picMkLst>
            <pc:docMk/>
            <pc:sldMk cId="1881876514" sldId="256"/>
            <ac:picMk id="20" creationId="{5D3003B9-AD27-842C-2186-253B6680CD8D}"/>
          </ac:picMkLst>
        </pc:picChg>
        <pc:picChg chg="add del mod">
          <ac:chgData name="Pak Nok Tsang" userId="620709e395157a8a" providerId="LiveId" clId="{51E3AB81-A9B1-430B-9336-349758D1CEE3}" dt="2024-04-02T23:33:49.025" v="57" actId="478"/>
          <ac:picMkLst>
            <pc:docMk/>
            <pc:sldMk cId="1881876514" sldId="256"/>
            <ac:picMk id="22" creationId="{EA16FA90-985D-321C-C8FD-4E30638EA4A9}"/>
          </ac:picMkLst>
        </pc:picChg>
        <pc:picChg chg="add del mod">
          <ac:chgData name="Pak Nok Tsang" userId="620709e395157a8a" providerId="LiveId" clId="{51E3AB81-A9B1-430B-9336-349758D1CEE3}" dt="2024-04-02T23:34:22.185" v="62" actId="478"/>
          <ac:picMkLst>
            <pc:docMk/>
            <pc:sldMk cId="1881876514" sldId="256"/>
            <ac:picMk id="24" creationId="{8957F5AB-DBB7-9BEC-D8D8-15924B89082C}"/>
          </ac:picMkLst>
        </pc:picChg>
        <pc:picChg chg="add mod topLvl">
          <ac:chgData name="Pak Nok Tsang" userId="620709e395157a8a" providerId="LiveId" clId="{51E3AB81-A9B1-430B-9336-349758D1CEE3}" dt="2024-04-02T23:56:54.276" v="147" actId="164"/>
          <ac:picMkLst>
            <pc:docMk/>
            <pc:sldMk cId="1881876514" sldId="256"/>
            <ac:picMk id="26" creationId="{D7395D10-5C2A-F899-811A-F426D376C8B0}"/>
          </ac:picMkLst>
        </pc:picChg>
        <pc:picChg chg="add del mod topLvl">
          <ac:chgData name="Pak Nok Tsang" userId="620709e395157a8a" providerId="LiveId" clId="{51E3AB81-A9B1-430B-9336-349758D1CEE3}" dt="2024-04-02T23:43:44.253" v="84" actId="478"/>
          <ac:picMkLst>
            <pc:docMk/>
            <pc:sldMk cId="1881876514" sldId="256"/>
            <ac:picMk id="28" creationId="{F7EAC436-C3A1-1334-7626-22AA623496FA}"/>
          </ac:picMkLst>
        </pc:picChg>
        <pc:picChg chg="add del mod">
          <ac:chgData name="Pak Nok Tsang" userId="620709e395157a8a" providerId="LiveId" clId="{51E3AB81-A9B1-430B-9336-349758D1CEE3}" dt="2024-04-02T23:44:06.024" v="94" actId="478"/>
          <ac:picMkLst>
            <pc:docMk/>
            <pc:sldMk cId="1881876514" sldId="256"/>
            <ac:picMk id="31" creationId="{2B8C2E41-3F24-576E-F9EF-1DAA142ED6BE}"/>
          </ac:picMkLst>
        </pc:picChg>
        <pc:picChg chg="add del mod topLvl">
          <ac:chgData name="Pak Nok Tsang" userId="620709e395157a8a" providerId="LiveId" clId="{51E3AB81-A9B1-430B-9336-349758D1CEE3}" dt="2024-04-02T23:55:58.115" v="112" actId="478"/>
          <ac:picMkLst>
            <pc:docMk/>
            <pc:sldMk cId="1881876514" sldId="256"/>
            <ac:picMk id="33" creationId="{C8BA7448-56E3-CE51-4DFE-04F4B6E11F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CF14-9744-65A8-AC97-EA8006134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88A92-2B7F-2AC1-DFDA-966F3CAB4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A53B1-ED36-8416-956B-311E14CF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9FD8-BD9C-DC60-DDB7-03AC632E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CFB7B-B967-7CFE-5941-48F27F75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3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49C2-EFC1-FF79-D2D7-88EC216D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0CAA6-3CC6-F64E-633F-A1797F81F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C4D7D-2F1D-7CE7-8AE8-8F86331D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37942-56B1-7A14-96DF-33945FA6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4F6AA-E250-C418-99AB-69EFB1BD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83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C8137-6D8F-6631-F3F2-82DE30D0E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8C5D6-A7E2-0662-6721-0E1344C91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49D5A-F730-1360-0D94-9BE70331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707F7-A0E6-BFDB-6969-EFE26F90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24EFA-5618-04C9-1780-7C0E6F75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71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D73E-277A-60D5-66B1-6D7896E8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7CECC-B2D7-173F-3D78-ED0C97694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2E13E-6099-C908-62D5-15B42CA5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49A47-38FA-4B09-AAD8-C3228569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10F95-DA30-7B63-5D4B-7B4EFFC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25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0885-224C-29DC-A90D-9319F0C6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8EABA-0961-67DA-F607-3B8CA4F0E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2D3F0-79F7-5819-7124-E0705B37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B4B72-C250-1695-2EFF-578F6CE9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1BB7D-6EFD-26E4-A52C-4D256E86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43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9474-7AA8-C628-3D2A-0EDF21EE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737B-553F-C278-F31C-30CDFC6FA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079D3-6056-BA6A-3A73-91997379C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478B5-60EF-16A0-8673-41D23EE6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44842-F42A-92C0-2710-8018CEC2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0C7EC-BB72-AC91-67C1-DED1FEF6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0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EB49-7F9E-F588-C379-789CFE8A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CB0DF-6250-CB30-4CF2-A76B6E354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2B4FE-A833-2453-6843-174EF515F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7BFF5-C3F1-5375-685E-00E3DAFF9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BA05C-4700-6B6C-C230-099C330DD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485A8-BC1B-21C5-6661-102335C6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645B0-25F6-021C-3234-AD5E683C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C60CC-18B2-D3BC-6B1C-7717AEE6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772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B071-DF36-B51E-9F79-FA6F7FDE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5EBFF-3E2A-DB44-F8D1-72A99045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19E96-7F5B-D95C-B47C-E3ACDF97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29596-ADAD-5555-CBD8-69E289B2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06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617A7-0280-1858-7E54-E0DB07A2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2F4DF-ECB1-10CC-B965-2F31F192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E84-8AD0-D58A-5278-528E8907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4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2B7B-A710-E935-64E5-19B4918B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E08C-E616-7272-A658-5ED2E0DCB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9BEB0-6564-202F-4C6D-AAA4AC2AC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4533B-9991-8647-F115-C919855D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1AE65-648E-150A-622D-5674BC41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6828F-29D9-5F2F-34A3-8DA7E069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93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AA5C-CDA8-9D91-E729-2FF7F6CA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8AD3A-E887-42E8-A933-4B6B31873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603EF-1183-53E6-78CD-8F03A0666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1806A-AF67-4CF7-BD35-00F9273B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2CAD0-AEAB-7222-6547-5F5CEA9F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FF048-AAA4-F9CA-0C61-CF1A8BF7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450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55315-3BF8-77F1-29DC-359C583E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192CD-8FD5-13FD-E880-A340827D8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34299-A7E3-3113-ACC1-4BD2BAFDA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3AE06-5B16-798A-CACD-7997AF3E5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44AF3-4F84-79E0-946A-105ED2006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83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F848AA9-4847-A407-1B08-68D7AA977E4F}"/>
              </a:ext>
            </a:extLst>
          </p:cNvPr>
          <p:cNvGrpSpPr/>
          <p:nvPr/>
        </p:nvGrpSpPr>
        <p:grpSpPr>
          <a:xfrm>
            <a:off x="4216955" y="2087743"/>
            <a:ext cx="3096638" cy="3096638"/>
            <a:chOff x="4216955" y="2087743"/>
            <a:chExt cx="3096638" cy="3096638"/>
          </a:xfrm>
        </p:grpSpPr>
        <p:pic>
          <p:nvPicPr>
            <p:cNvPr id="7" name="Graphic 6" descr="Heart organ with solid fill">
              <a:extLst>
                <a:ext uri="{FF2B5EF4-FFF2-40B4-BE49-F238E27FC236}">
                  <a16:creationId xmlns:a16="http://schemas.microsoft.com/office/drawing/2014/main" id="{2CE45C0E-D248-B5D5-9CAC-85B7DC2AE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16955" y="2087743"/>
              <a:ext cx="3096638" cy="3096638"/>
            </a:xfrm>
            <a:prstGeom prst="rect">
              <a:avLst/>
            </a:prstGeom>
          </p:spPr>
        </p:pic>
        <p:pic>
          <p:nvPicPr>
            <p:cNvPr id="10" name="Picture 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894C6181-C0CE-0EC2-EAF3-69849037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9620" y="3287948"/>
              <a:ext cx="3003973" cy="17634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187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Pak Nok Tsang</dc:creator>
  <cp:lastModifiedBy>Pak Tsang</cp:lastModifiedBy>
  <cp:revision>1</cp:revision>
  <dcterms:created xsi:type="dcterms:W3CDTF">2024-04-02T23:26:12Z</dcterms:created>
  <dcterms:modified xsi:type="dcterms:W3CDTF">2024-04-03T01:48:36Z</dcterms:modified>
</cp:coreProperties>
</file>