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28800" cy="15811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A9168F-D3C4-40B7-A024-8272BB34E8E6}" v="2" dt="2025-01-15T19:19:19.155"/>
    <p1510:client id="{4908D953-FD89-4161-B6E0-5FB59F528749}" v="1" dt="2025-01-15T19:47:32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8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30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Tsang" userId="e597de51-a393-472f-96bf-05139d3f58b1" providerId="ADAL" clId="{3AA9168F-D3C4-40B7-A024-8272BB34E8E6}"/>
    <pc:docChg chg="undo custSel modSld">
      <pc:chgData name="Toby Tsang" userId="e597de51-a393-472f-96bf-05139d3f58b1" providerId="ADAL" clId="{3AA9168F-D3C4-40B7-A024-8272BB34E8E6}" dt="2025-01-15T19:19:19.154" v="12" actId="165"/>
      <pc:docMkLst>
        <pc:docMk/>
      </pc:docMkLst>
      <pc:sldChg chg="addSp delSp modSp mod">
        <pc:chgData name="Toby Tsang" userId="e597de51-a393-472f-96bf-05139d3f58b1" providerId="ADAL" clId="{3AA9168F-D3C4-40B7-A024-8272BB34E8E6}" dt="2025-01-15T19:19:19.154" v="12" actId="165"/>
        <pc:sldMkLst>
          <pc:docMk/>
          <pc:sldMk cId="743475299" sldId="256"/>
        </pc:sldMkLst>
        <pc:spChg chg="mod topLvl">
          <ac:chgData name="Toby Tsang" userId="e597de51-a393-472f-96bf-05139d3f58b1" providerId="ADAL" clId="{3AA9168F-D3C4-40B7-A024-8272BB34E8E6}" dt="2025-01-15T19:19:19.154" v="12" actId="165"/>
          <ac:spMkLst>
            <pc:docMk/>
            <pc:sldMk cId="743475299" sldId="256"/>
            <ac:spMk id="6" creationId="{49DA4BB5-1C54-8A8A-3BE8-21C59C18EB33}"/>
          </ac:spMkLst>
        </pc:spChg>
        <pc:grpChg chg="add del mod">
          <ac:chgData name="Toby Tsang" userId="e597de51-a393-472f-96bf-05139d3f58b1" providerId="ADAL" clId="{3AA9168F-D3C4-40B7-A024-8272BB34E8E6}" dt="2025-01-15T19:19:19.154" v="12" actId="165"/>
          <ac:grpSpMkLst>
            <pc:docMk/>
            <pc:sldMk cId="743475299" sldId="256"/>
            <ac:grpSpMk id="2" creationId="{1387994B-18A4-7D63-EBED-2823950A80B6}"/>
          </ac:grpSpMkLst>
        </pc:grpChg>
        <pc:picChg chg="mod topLvl">
          <ac:chgData name="Toby Tsang" userId="e597de51-a393-472f-96bf-05139d3f58b1" providerId="ADAL" clId="{3AA9168F-D3C4-40B7-A024-8272BB34E8E6}" dt="2025-01-15T19:19:19.154" v="12" actId="165"/>
          <ac:picMkLst>
            <pc:docMk/>
            <pc:sldMk cId="743475299" sldId="256"/>
            <ac:picMk id="5" creationId="{2B7452F8-2ADD-8F24-E748-48AD69F963E1}"/>
          </ac:picMkLst>
        </pc:picChg>
      </pc:sldChg>
    </pc:docChg>
  </pc:docChgLst>
  <pc:docChgLst>
    <pc:chgData name="Toby Tsang" userId="e597de51-a393-472f-96bf-05139d3f58b1" providerId="ADAL" clId="{4908D953-FD89-4161-B6E0-5FB59F528749}"/>
    <pc:docChg chg="undo redo custSel modSld">
      <pc:chgData name="Toby Tsang" userId="e597de51-a393-472f-96bf-05139d3f58b1" providerId="ADAL" clId="{4908D953-FD89-4161-B6E0-5FB59F528749}" dt="2025-01-15T19:51:16.501" v="31" actId="1076"/>
      <pc:docMkLst>
        <pc:docMk/>
      </pc:docMkLst>
      <pc:sldChg chg="addSp modSp mod">
        <pc:chgData name="Toby Tsang" userId="e597de51-a393-472f-96bf-05139d3f58b1" providerId="ADAL" clId="{4908D953-FD89-4161-B6E0-5FB59F528749}" dt="2025-01-15T19:51:16.501" v="31" actId="1076"/>
        <pc:sldMkLst>
          <pc:docMk/>
          <pc:sldMk cId="743475299" sldId="256"/>
        </pc:sldMkLst>
        <pc:spChg chg="mod">
          <ac:chgData name="Toby Tsang" userId="e597de51-a393-472f-96bf-05139d3f58b1" providerId="ADAL" clId="{4908D953-FD89-4161-B6E0-5FB59F528749}" dt="2025-01-15T19:47:32.267" v="29" actId="164"/>
          <ac:spMkLst>
            <pc:docMk/>
            <pc:sldMk cId="743475299" sldId="256"/>
            <ac:spMk id="6" creationId="{49DA4BB5-1C54-8A8A-3BE8-21C59C18EB33}"/>
          </ac:spMkLst>
        </pc:spChg>
        <pc:grpChg chg="add mod">
          <ac:chgData name="Toby Tsang" userId="e597de51-a393-472f-96bf-05139d3f58b1" providerId="ADAL" clId="{4908D953-FD89-4161-B6E0-5FB59F528749}" dt="2025-01-15T19:47:32.267" v="29" actId="164"/>
          <ac:grpSpMkLst>
            <pc:docMk/>
            <pc:sldMk cId="743475299" sldId="256"/>
            <ac:grpSpMk id="2" creationId="{CBC7A0A9-3454-7904-E502-0FD38F089E0E}"/>
          </ac:grpSpMkLst>
        </pc:grpChg>
        <pc:picChg chg="mod">
          <ac:chgData name="Toby Tsang" userId="e597de51-a393-472f-96bf-05139d3f58b1" providerId="ADAL" clId="{4908D953-FD89-4161-B6E0-5FB59F528749}" dt="2025-01-15T19:51:16.501" v="31" actId="1076"/>
          <ac:picMkLst>
            <pc:docMk/>
            <pc:sldMk cId="743475299" sldId="256"/>
            <ac:picMk id="5" creationId="{2B7452F8-2ADD-8F24-E748-48AD69F963E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" y="258767"/>
            <a:ext cx="1554480" cy="550474"/>
          </a:xfr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830470"/>
            <a:ext cx="1371600" cy="381745"/>
          </a:xfrm>
        </p:spPr>
        <p:txBody>
          <a:bodyPr/>
          <a:lstStyle>
            <a:lvl1pPr marL="0" indent="0" algn="ctr">
              <a:buNone/>
              <a:defRPr sz="480"/>
            </a:lvl1pPr>
            <a:lvl2pPr marL="91440" indent="0" algn="ctr">
              <a:buNone/>
              <a:defRPr sz="400"/>
            </a:lvl2pPr>
            <a:lvl3pPr marL="182880" indent="0" algn="ctr">
              <a:buNone/>
              <a:defRPr sz="360"/>
            </a:lvl3pPr>
            <a:lvl4pPr marL="274320" indent="0" algn="ctr">
              <a:buNone/>
              <a:defRPr sz="320"/>
            </a:lvl4pPr>
            <a:lvl5pPr marL="365760" indent="0" algn="ctr">
              <a:buNone/>
              <a:defRPr sz="320"/>
            </a:lvl5pPr>
            <a:lvl6pPr marL="457200" indent="0" algn="ctr">
              <a:buNone/>
              <a:defRPr sz="320"/>
            </a:lvl6pPr>
            <a:lvl7pPr marL="548640" indent="0" algn="ctr">
              <a:buNone/>
              <a:defRPr sz="320"/>
            </a:lvl7pPr>
            <a:lvl8pPr marL="640080" indent="0" algn="ctr">
              <a:buNone/>
              <a:defRPr sz="320"/>
            </a:lvl8pPr>
            <a:lvl9pPr marL="731520" indent="0" algn="ctr">
              <a:buNone/>
              <a:defRPr sz="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792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858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" y="84181"/>
            <a:ext cx="394335" cy="13399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" y="84181"/>
            <a:ext cx="1160145" cy="13399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879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96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8" y="394190"/>
            <a:ext cx="1577340" cy="657714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8" y="1058127"/>
            <a:ext cx="1577340" cy="345876"/>
          </a:xfrm>
        </p:spPr>
        <p:txBody>
          <a:bodyPr/>
          <a:lstStyle>
            <a:lvl1pPr marL="0" indent="0">
              <a:buNone/>
              <a:defRPr sz="480">
                <a:solidFill>
                  <a:schemeClr val="tx1">
                    <a:tint val="82000"/>
                  </a:schemeClr>
                </a:solidFill>
              </a:defRPr>
            </a:lvl1pPr>
            <a:lvl2pPr marL="91440" indent="0">
              <a:buNone/>
              <a:defRPr sz="400">
                <a:solidFill>
                  <a:schemeClr val="tx1">
                    <a:tint val="82000"/>
                  </a:schemeClr>
                </a:solidFill>
              </a:defRPr>
            </a:lvl2pPr>
            <a:lvl3pPr marL="182880" indent="0">
              <a:buNone/>
              <a:defRPr sz="360">
                <a:solidFill>
                  <a:schemeClr val="tx1">
                    <a:tint val="82000"/>
                  </a:schemeClr>
                </a:solidFill>
              </a:defRPr>
            </a:lvl3pPr>
            <a:lvl4pPr marL="274320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4pPr>
            <a:lvl5pPr marL="365760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5pPr>
            <a:lvl6pPr marL="457200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6pPr>
            <a:lvl7pPr marL="548640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7pPr>
            <a:lvl8pPr marL="640080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8pPr>
            <a:lvl9pPr marL="731520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611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" y="420908"/>
            <a:ext cx="777240" cy="100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" y="420908"/>
            <a:ext cx="777240" cy="100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479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84182"/>
            <a:ext cx="1577340" cy="305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" y="387602"/>
            <a:ext cx="773668" cy="189957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" y="577559"/>
            <a:ext cx="773668" cy="8495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" y="387602"/>
            <a:ext cx="777478" cy="189957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" y="577559"/>
            <a:ext cx="777478" cy="8495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541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38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780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05410"/>
            <a:ext cx="589836" cy="368935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" y="227657"/>
            <a:ext cx="925830" cy="1123641"/>
          </a:xfrm>
        </p:spPr>
        <p:txBody>
          <a:bodyPr/>
          <a:lstStyle>
            <a:lvl1pPr>
              <a:defRPr sz="640"/>
            </a:lvl1pPr>
            <a:lvl2pPr>
              <a:defRPr sz="560"/>
            </a:lvl2pPr>
            <a:lvl3pPr>
              <a:defRPr sz="48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474345"/>
            <a:ext cx="589836" cy="878783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063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05410"/>
            <a:ext cx="589836" cy="368935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" y="227657"/>
            <a:ext cx="925830" cy="1123641"/>
          </a:xfrm>
        </p:spPr>
        <p:txBody>
          <a:bodyPr anchor="t"/>
          <a:lstStyle>
            <a:lvl1pPr marL="0" indent="0">
              <a:buNone/>
              <a:defRPr sz="640"/>
            </a:lvl1pPr>
            <a:lvl2pPr marL="91440" indent="0">
              <a:buNone/>
              <a:defRPr sz="560"/>
            </a:lvl2pPr>
            <a:lvl3pPr marL="182880" indent="0">
              <a:buNone/>
              <a:defRPr sz="480"/>
            </a:lvl3pPr>
            <a:lvl4pPr marL="274320" indent="0">
              <a:buNone/>
              <a:defRPr sz="400"/>
            </a:lvl4pPr>
            <a:lvl5pPr marL="365760" indent="0">
              <a:buNone/>
              <a:defRPr sz="400"/>
            </a:lvl5pPr>
            <a:lvl6pPr marL="457200" indent="0">
              <a:buNone/>
              <a:defRPr sz="400"/>
            </a:lvl6pPr>
            <a:lvl7pPr marL="548640" indent="0">
              <a:buNone/>
              <a:defRPr sz="400"/>
            </a:lvl7pPr>
            <a:lvl8pPr marL="640080" indent="0">
              <a:buNone/>
              <a:defRPr sz="400"/>
            </a:lvl8pPr>
            <a:lvl9pPr marL="731520" indent="0">
              <a:buNone/>
              <a:defRPr sz="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474345"/>
            <a:ext cx="589836" cy="878783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501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" y="84182"/>
            <a:ext cx="1577340" cy="30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" y="420908"/>
            <a:ext cx="1577340" cy="1003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" y="1465492"/>
            <a:ext cx="411480" cy="84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" y="1465492"/>
            <a:ext cx="617220" cy="84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" y="1465492"/>
            <a:ext cx="411480" cy="84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542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" rtl="0" eaLnBrk="1" latinLnBrk="0" hangingPunct="1">
        <a:lnSpc>
          <a:spcPct val="90000"/>
        </a:lnSpc>
        <a:spcBef>
          <a:spcPct val="0"/>
        </a:spcBef>
        <a:buNone/>
        <a:defRPr sz="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" indent="-45720" algn="l" defTabSz="18288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BC7A0A9-3454-7904-E502-0FD38F089E0E}"/>
              </a:ext>
            </a:extLst>
          </p:cNvPr>
          <p:cNvGrpSpPr/>
          <p:nvPr/>
        </p:nvGrpSpPr>
        <p:grpSpPr>
          <a:xfrm>
            <a:off x="206871" y="23813"/>
            <a:ext cx="1415058" cy="1535245"/>
            <a:chOff x="206871" y="23813"/>
            <a:chExt cx="1415058" cy="1535245"/>
          </a:xfrm>
        </p:grpSpPr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49DA4BB5-1C54-8A8A-3BE8-21C59C18EB33}"/>
                </a:ext>
              </a:extLst>
            </p:cNvPr>
            <p:cNvSpPr/>
            <p:nvPr/>
          </p:nvSpPr>
          <p:spPr>
            <a:xfrm rot="5400000">
              <a:off x="146776" y="130495"/>
              <a:ext cx="1535245" cy="1321882"/>
            </a:xfrm>
            <a:prstGeom prst="hexagon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5" name="Picture 4" descr="A colorful explosion with text&#10;&#10;AI-generated content may be incorrect.">
              <a:extLst>
                <a:ext uri="{FF2B5EF4-FFF2-40B4-BE49-F238E27FC236}">
                  <a16:creationId xmlns:a16="http://schemas.microsoft.com/office/drawing/2014/main" id="{2B7452F8-2ADD-8F24-E748-48AD69F96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71" y="65485"/>
              <a:ext cx="1415058" cy="14150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3475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8aac226-2f03-4b4d-9037-b46d56c55210}" enabled="0" method="" siteId="{78aac226-2f03-4b4d-9037-b46d56c552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Pak Nok Tsang</dc:creator>
  <cp:lastModifiedBy>Toby Tsang</cp:lastModifiedBy>
  <cp:revision>1</cp:revision>
  <dcterms:created xsi:type="dcterms:W3CDTF">2025-01-15T19:07:54Z</dcterms:created>
  <dcterms:modified xsi:type="dcterms:W3CDTF">2025-01-15T19:51:20Z</dcterms:modified>
</cp:coreProperties>
</file>