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  <p1510:client id="{4908D953-FD89-4161-B6E0-5FB59F528749}" v="83" dt="2025-01-16T17:59:2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8" autoAdjust="0"/>
    <p:restoredTop sz="94660"/>
  </p:normalViewPr>
  <p:slideViewPr>
    <p:cSldViewPr snapToGrid="0">
      <p:cViewPr>
        <p:scale>
          <a:sx n="400" d="100"/>
          <a:sy n="400" d="100"/>
        </p:scale>
        <p:origin x="1867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  <pc:docChgLst>
    <pc:chgData name="Toby Tsang" userId="e597de51-a393-472f-96bf-05139d3f58b1" providerId="ADAL" clId="{4908D953-FD89-4161-B6E0-5FB59F528749}"/>
    <pc:docChg chg="undo redo custSel addSld delSld modSld">
      <pc:chgData name="Toby Tsang" userId="e597de51-a393-472f-96bf-05139d3f58b1" providerId="ADAL" clId="{4908D953-FD89-4161-B6E0-5FB59F528749}" dt="2025-01-16T18:04:33.008" v="247" actId="207"/>
      <pc:docMkLst>
        <pc:docMk/>
      </pc:docMkLst>
      <pc:sldChg chg="addSp modSp mod">
        <pc:chgData name="Toby Tsang" userId="e597de51-a393-472f-96bf-05139d3f58b1" providerId="ADAL" clId="{4908D953-FD89-4161-B6E0-5FB59F528749}" dt="2025-01-15T19:51:16.501" v="31" actId="1076"/>
        <pc:sldMkLst>
          <pc:docMk/>
          <pc:sldMk cId="743475299" sldId="256"/>
        </pc:sldMkLst>
        <pc:spChg chg="mod">
          <ac:chgData name="Toby Tsang" userId="e597de51-a393-472f-96bf-05139d3f58b1" providerId="ADAL" clId="{4908D953-FD89-4161-B6E0-5FB59F528749}" dt="2025-01-15T19:47:32.267" v="29" actId="164"/>
          <ac:spMkLst>
            <pc:docMk/>
            <pc:sldMk cId="743475299" sldId="256"/>
            <ac:spMk id="6" creationId="{49DA4BB5-1C54-8A8A-3BE8-21C59C18EB33}"/>
          </ac:spMkLst>
        </pc:spChg>
        <pc:grpChg chg="add mod">
          <ac:chgData name="Toby Tsang" userId="e597de51-a393-472f-96bf-05139d3f58b1" providerId="ADAL" clId="{4908D953-FD89-4161-B6E0-5FB59F528749}" dt="2025-01-15T19:47:32.267" v="29" actId="164"/>
          <ac:grpSpMkLst>
            <pc:docMk/>
            <pc:sldMk cId="743475299" sldId="256"/>
            <ac:grpSpMk id="2" creationId="{CBC7A0A9-3454-7904-E502-0FD38F089E0E}"/>
          </ac:grpSpMkLst>
        </pc:grpChg>
        <pc:picChg chg="mod">
          <ac:chgData name="Toby Tsang" userId="e597de51-a393-472f-96bf-05139d3f58b1" providerId="ADAL" clId="{4908D953-FD89-4161-B6E0-5FB59F528749}" dt="2025-01-15T19:51:16.501" v="31" actId="1076"/>
          <ac:picMkLst>
            <pc:docMk/>
            <pc:sldMk cId="743475299" sldId="256"/>
            <ac:picMk id="5" creationId="{2B7452F8-2ADD-8F24-E748-48AD69F963E1}"/>
          </ac:picMkLst>
        </pc:picChg>
      </pc:sldChg>
      <pc:sldChg chg="addSp delSp modSp add del mod">
        <pc:chgData name="Toby Tsang" userId="e597de51-a393-472f-96bf-05139d3f58b1" providerId="ADAL" clId="{4908D953-FD89-4161-B6E0-5FB59F528749}" dt="2025-01-16T17:58:12.229" v="174" actId="47"/>
        <pc:sldMkLst>
          <pc:docMk/>
          <pc:sldMk cId="1527862372" sldId="257"/>
        </pc:sldMkLst>
        <pc:spChg chg="mod topLvl">
          <ac:chgData name="Toby Tsang" userId="e597de51-a393-472f-96bf-05139d3f58b1" providerId="ADAL" clId="{4908D953-FD89-4161-B6E0-5FB59F528749}" dt="2025-01-16T17:55:46.747" v="146" actId="1076"/>
          <ac:spMkLst>
            <pc:docMk/>
            <pc:sldMk cId="1527862372" sldId="257"/>
            <ac:spMk id="6" creationId="{E67F61A1-3693-5D19-573D-630D14CA1229}"/>
          </ac:spMkLst>
        </pc:spChg>
        <pc:grpChg chg="del">
          <ac:chgData name="Toby Tsang" userId="e597de51-a393-472f-96bf-05139d3f58b1" providerId="ADAL" clId="{4908D953-FD89-4161-B6E0-5FB59F528749}" dt="2025-01-16T17:46:52.107" v="33" actId="478"/>
          <ac:grpSpMkLst>
            <pc:docMk/>
            <pc:sldMk cId="1527862372" sldId="257"/>
            <ac:grpSpMk id="2" creationId="{1DC66342-24B3-7F11-FDBB-9C0E889B5094}"/>
          </ac:grpSpMkLst>
        </pc:grpChg>
        <pc:picChg chg="add mod ord">
          <ac:chgData name="Toby Tsang" userId="e597de51-a393-472f-96bf-05139d3f58b1" providerId="ADAL" clId="{4908D953-FD89-4161-B6E0-5FB59F528749}" dt="2025-01-16T17:54:07.323" v="139" actId="14100"/>
          <ac:picMkLst>
            <pc:docMk/>
            <pc:sldMk cId="1527862372" sldId="257"/>
            <ac:picMk id="4" creationId="{08C89D8D-A0E9-1365-6F91-7EE219404687}"/>
          </ac:picMkLst>
        </pc:picChg>
        <pc:picChg chg="del topLvl">
          <ac:chgData name="Toby Tsang" userId="e597de51-a393-472f-96bf-05139d3f58b1" providerId="ADAL" clId="{4908D953-FD89-4161-B6E0-5FB59F528749}" dt="2025-01-16T17:46:52.107" v="33" actId="478"/>
          <ac:picMkLst>
            <pc:docMk/>
            <pc:sldMk cId="1527862372" sldId="257"/>
            <ac:picMk id="5" creationId="{EBBAD555-7888-C88C-5DE3-499E569CD0F8}"/>
          </ac:picMkLst>
        </pc:picChg>
        <pc:picChg chg="add mod">
          <ac:chgData name="Toby Tsang" userId="e597de51-a393-472f-96bf-05139d3f58b1" providerId="ADAL" clId="{4908D953-FD89-4161-B6E0-5FB59F528749}" dt="2025-01-16T17:49:07.764" v="61"/>
          <ac:picMkLst>
            <pc:docMk/>
            <pc:sldMk cId="1527862372" sldId="257"/>
            <ac:picMk id="7" creationId="{3BAC50F9-1DCD-90B3-7657-E0A17FDB6040}"/>
          </ac:picMkLst>
        </pc:picChg>
      </pc:sldChg>
      <pc:sldChg chg="addSp delSp modSp new mod">
        <pc:chgData name="Toby Tsang" userId="e597de51-a393-472f-96bf-05139d3f58b1" providerId="ADAL" clId="{4908D953-FD89-4161-B6E0-5FB59F528749}" dt="2025-01-16T18:04:33.008" v="247" actId="207"/>
        <pc:sldMkLst>
          <pc:docMk/>
          <pc:sldMk cId="2173705689" sldId="258"/>
        </pc:sldMkLst>
        <pc:spChg chg="del">
          <ac:chgData name="Toby Tsang" userId="e597de51-a393-472f-96bf-05139d3f58b1" providerId="ADAL" clId="{4908D953-FD89-4161-B6E0-5FB59F528749}" dt="2025-01-16T17:58:01.555" v="172" actId="478"/>
          <ac:spMkLst>
            <pc:docMk/>
            <pc:sldMk cId="2173705689" sldId="258"/>
            <ac:spMk id="2" creationId="{1E1D7F0A-46F8-78E2-5157-506E450B4532}"/>
          </ac:spMkLst>
        </pc:spChg>
        <pc:spChg chg="del">
          <ac:chgData name="Toby Tsang" userId="e597de51-a393-472f-96bf-05139d3f58b1" providerId="ADAL" clId="{4908D953-FD89-4161-B6E0-5FB59F528749}" dt="2025-01-16T17:55:31.907" v="141" actId="931"/>
          <ac:spMkLst>
            <pc:docMk/>
            <pc:sldMk cId="2173705689" sldId="258"/>
            <ac:spMk id="3" creationId="{EA46FE94-9C29-4C02-9CB7-C2DB551A7086}"/>
          </ac:spMkLst>
        </pc:spChg>
        <pc:spChg chg="add mod ord">
          <ac:chgData name="Toby Tsang" userId="e597de51-a393-472f-96bf-05139d3f58b1" providerId="ADAL" clId="{4908D953-FD89-4161-B6E0-5FB59F528749}" dt="2025-01-16T18:04:33.008" v="247" actId="207"/>
          <ac:spMkLst>
            <pc:docMk/>
            <pc:sldMk cId="2173705689" sldId="258"/>
            <ac:spMk id="9" creationId="{40436146-4EE9-336B-F813-41F1D1C927D0}"/>
          </ac:spMkLst>
        </pc:spChg>
        <pc:picChg chg="add mod">
          <ac:chgData name="Toby Tsang" userId="e597de51-a393-472f-96bf-05139d3f58b1" providerId="ADAL" clId="{4908D953-FD89-4161-B6E0-5FB59F528749}" dt="2025-01-16T17:49:52.686" v="73" actId="11530"/>
          <ac:picMkLst>
            <pc:docMk/>
            <pc:sldMk cId="2173705689" sldId="258"/>
            <ac:picMk id="4" creationId="{0B48C852-A33F-D301-2FE5-5F28040A1DF2}"/>
          </ac:picMkLst>
        </pc:picChg>
        <pc:picChg chg="add del mod modCrop">
          <ac:chgData name="Toby Tsang" userId="e597de51-a393-472f-96bf-05139d3f58b1" providerId="ADAL" clId="{4908D953-FD89-4161-B6E0-5FB59F528749}" dt="2025-01-16T17:53:14.042" v="127" actId="478"/>
          <ac:picMkLst>
            <pc:docMk/>
            <pc:sldMk cId="2173705689" sldId="258"/>
            <ac:picMk id="5" creationId="{2164B894-59E8-34BD-337B-6A5EF8FB1C65}"/>
          </ac:picMkLst>
        </pc:picChg>
        <pc:picChg chg="add del mod">
          <ac:chgData name="Toby Tsang" userId="e597de51-a393-472f-96bf-05139d3f58b1" providerId="ADAL" clId="{4908D953-FD89-4161-B6E0-5FB59F528749}" dt="2025-01-16T17:55:28.710" v="140" actId="478"/>
          <ac:picMkLst>
            <pc:docMk/>
            <pc:sldMk cId="2173705689" sldId="258"/>
            <ac:picMk id="6" creationId="{5E5286A4-62CC-DBFA-763F-5659F8ED1440}"/>
          </ac:picMkLst>
        </pc:picChg>
        <pc:picChg chg="add mod">
          <ac:chgData name="Toby Tsang" userId="e597de51-a393-472f-96bf-05139d3f58b1" providerId="ADAL" clId="{4908D953-FD89-4161-B6E0-5FB59F528749}" dt="2025-01-16T18:03:21.963" v="245" actId="1035"/>
          <ac:picMkLst>
            <pc:docMk/>
            <pc:sldMk cId="2173705689" sldId="258"/>
            <ac:picMk id="8" creationId="{8FF9EC07-E706-7DC7-9F55-BAB2F7A377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7A0A9-3454-7904-E502-0FD38F089E0E}"/>
              </a:ext>
            </a:extLst>
          </p:cNvPr>
          <p:cNvGrpSpPr/>
          <p:nvPr/>
        </p:nvGrpSpPr>
        <p:grpSpPr>
          <a:xfrm>
            <a:off x="206871" y="23813"/>
            <a:ext cx="1415058" cy="1535245"/>
            <a:chOff x="206871" y="23813"/>
            <a:chExt cx="1415058" cy="1535245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9DA4BB5-1C54-8A8A-3BE8-21C59C18EB33}"/>
                </a:ext>
              </a:extLst>
            </p:cNvPr>
            <p:cNvSpPr/>
            <p:nvPr/>
          </p:nvSpPr>
          <p:spPr>
            <a:xfrm rot="5400000">
              <a:off x="146776" y="130495"/>
              <a:ext cx="1535245" cy="1321882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" name="Picture 4" descr="A colorful explosion with text&#10;&#10;AI-generated content may be incorrect.">
              <a:extLst>
                <a:ext uri="{FF2B5EF4-FFF2-40B4-BE49-F238E27FC236}">
                  <a16:creationId xmlns:a16="http://schemas.microsoft.com/office/drawing/2014/main" id="{2B7452F8-2ADD-8F24-E748-48AD69F96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1" y="65485"/>
              <a:ext cx="1415058" cy="1415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40436146-4EE9-336B-F813-41F1D1C927D0}"/>
              </a:ext>
            </a:extLst>
          </p:cNvPr>
          <p:cNvSpPr/>
          <p:nvPr/>
        </p:nvSpPr>
        <p:spPr>
          <a:xfrm rot="5400000">
            <a:off x="146776" y="130495"/>
            <a:ext cx="1535245" cy="132188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Content Placeholder 7" descr="A cartoon of a dog&#10;&#10;AI-generated content may be incorrect.">
            <a:extLst>
              <a:ext uri="{FF2B5EF4-FFF2-40B4-BE49-F238E27FC236}">
                <a16:creationId xmlns:a16="http://schemas.microsoft.com/office/drawing/2014/main" id="{8FF9EC07-E706-7DC7-9F55-BAB2F7A3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9" b="89844" l="9961" r="92188">
                        <a14:foregroundMark x1="29297" y1="9961" x2="32813" y2="9375"/>
                        <a14:foregroundMark x1="67383" y1="9375" x2="74219" y2="8789"/>
                        <a14:foregroundMark x1="47070" y1="51758" x2="48633" y2="53125"/>
                        <a14:foregroundMark x1="62109" y1="20898" x2="70898" y2="32031"/>
                        <a14:foregroundMark x1="27539" y1="11719" x2="31445" y2="9570"/>
                        <a14:foregroundMark x1="11328" y1="85547" x2="15430" y2="87305"/>
                        <a14:foregroundMark x1="33203" y1="89844" x2="68945" y2="88281"/>
                        <a14:foregroundMark x1="87500" y1="60742" x2="88672" y2="66016"/>
                        <a14:foregroundMark x1="89063" y1="51563" x2="92188" y2="54883"/>
                        <a14:foregroundMark x1="90625" y1="51953" x2="91406" y2="52734"/>
                        <a14:foregroundMark x1="47266" y1="51953" x2="52734" y2="56250"/>
                        <a14:foregroundMark x1="64648" y1="22461" x2="67773" y2="27148"/>
                        <a14:foregroundMark x1="28125" y1="10547" x2="31250" y2="9570"/>
                        <a14:foregroundMark x1="31250" y1="9180" x2="29492" y2="8594"/>
                        <a14:foregroundMark x1="25391" y1="17969" x2="32227" y2="9961"/>
                        <a14:foregroundMark x1="24805" y1="16797" x2="31445" y2="9570"/>
                        <a14:foregroundMark x1="25586" y1="15820" x2="26758" y2="12500"/>
                        <a14:foregroundMark x1="26758" y1="12500" x2="26758" y2="12500"/>
                        <a14:foregroundMark x1="25586" y1="14844" x2="29883" y2="8984"/>
                        <a14:foregroundMark x1="30859" y1="8789" x2="30859" y2="8789"/>
                        <a14:foregroundMark x1="31836" y1="8203" x2="28125" y2="9180"/>
                        <a14:foregroundMark x1="30469" y1="8398" x2="29102" y2="8594"/>
                        <a14:foregroundMark x1="29492" y1="8594" x2="28125" y2="9375"/>
                        <a14:foregroundMark x1="28125" y1="9375" x2="26367" y2="10547"/>
                        <a14:foregroundMark x1="26367" y1="10156" x2="26172" y2="12695"/>
                        <a14:foregroundMark x1="62305" y1="14258" x2="67969" y2="8398"/>
                        <a14:foregroundMark x1="68164" y1="8203" x2="72461" y2="7422"/>
                        <a14:foregroundMark x1="69922" y1="7031" x2="73242" y2="6836"/>
                        <a14:foregroundMark x1="72266" y1="6836" x2="75000" y2="8398"/>
                        <a14:foregroundMark x1="75000" y1="8398" x2="77148" y2="12891"/>
                        <a14:foregroundMark x1="74414" y1="7617" x2="70703" y2="6250"/>
                        <a14:foregroundMark x1="72070" y1="6641" x2="76367" y2="12305"/>
                        <a14:foregroundMark x1="76563" y1="13477" x2="76953" y2="16992"/>
                        <a14:foregroundMark x1="76953" y1="17188" x2="68164" y2="7422"/>
                        <a14:foregroundMark x1="74023" y1="6836" x2="66992" y2="8594"/>
                        <a14:foregroundMark x1="68164" y1="7813" x2="72461" y2="6836"/>
                        <a14:foregroundMark x1="72461" y1="6836" x2="67969" y2="7617"/>
                        <a14:foregroundMark x1="70117" y1="7422" x2="72656" y2="7422"/>
                        <a14:foregroundMark x1="73242" y1="6641" x2="72070" y2="6055"/>
                        <a14:foregroundMark x1="72266" y1="5859" x2="73438" y2="6250"/>
                        <a14:backgroundMark x1="41406" y1="94531" x2="42773" y2="93750"/>
                        <a14:backgroundMark x1="42969" y1="92383" x2="42969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2" y="120015"/>
            <a:ext cx="1304833" cy="1304833"/>
          </a:xfrm>
        </p:spPr>
      </p:pic>
    </p:spTree>
    <p:extLst>
      <p:ext uri="{BB962C8B-B14F-4D97-AF65-F5344CB8AC3E}">
        <p14:creationId xmlns:p14="http://schemas.microsoft.com/office/powerpoint/2010/main" val="217370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2025-01-16T18:04:38Z</dcterms:modified>
</cp:coreProperties>
</file>