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  <p1510:client id="{4908D953-FD89-4161-B6E0-5FB59F528749}" v="1" dt="2025-01-15T19:47:3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  <pc:docChgLst>
    <pc:chgData name="Toby Tsang" userId="e597de51-a393-472f-96bf-05139d3f58b1" providerId="ADAL" clId="{4908D953-FD89-4161-B6E0-5FB59F528749}"/>
    <pc:docChg chg="undo redo custSel modSld">
      <pc:chgData name="Toby Tsang" userId="e597de51-a393-472f-96bf-05139d3f58b1" providerId="ADAL" clId="{4908D953-FD89-4161-B6E0-5FB59F528749}" dt="2025-01-15T19:47:32.267" v="29" actId="164"/>
      <pc:docMkLst>
        <pc:docMk/>
      </pc:docMkLst>
      <pc:sldChg chg="addSp modSp mod">
        <pc:chgData name="Toby Tsang" userId="e597de51-a393-472f-96bf-05139d3f58b1" providerId="ADAL" clId="{4908D953-FD89-4161-B6E0-5FB59F528749}" dt="2025-01-15T19:47:32.267" v="29" actId="164"/>
        <pc:sldMkLst>
          <pc:docMk/>
          <pc:sldMk cId="743475299" sldId="256"/>
        </pc:sldMkLst>
        <pc:spChg chg="mod">
          <ac:chgData name="Toby Tsang" userId="e597de51-a393-472f-96bf-05139d3f58b1" providerId="ADAL" clId="{4908D953-FD89-4161-B6E0-5FB59F528749}" dt="2025-01-15T19:47:32.267" v="29" actId="164"/>
          <ac:spMkLst>
            <pc:docMk/>
            <pc:sldMk cId="743475299" sldId="256"/>
            <ac:spMk id="6" creationId="{49DA4BB5-1C54-8A8A-3BE8-21C59C18EB33}"/>
          </ac:spMkLst>
        </pc:spChg>
        <pc:grpChg chg="add mod">
          <ac:chgData name="Toby Tsang" userId="e597de51-a393-472f-96bf-05139d3f58b1" providerId="ADAL" clId="{4908D953-FD89-4161-B6E0-5FB59F528749}" dt="2025-01-15T19:47:32.267" v="29" actId="164"/>
          <ac:grpSpMkLst>
            <pc:docMk/>
            <pc:sldMk cId="743475299" sldId="256"/>
            <ac:grpSpMk id="2" creationId="{CBC7A0A9-3454-7904-E502-0FD38F089E0E}"/>
          </ac:grpSpMkLst>
        </pc:grpChg>
        <pc:picChg chg="mod">
          <ac:chgData name="Toby Tsang" userId="e597de51-a393-472f-96bf-05139d3f58b1" providerId="ADAL" clId="{4908D953-FD89-4161-B6E0-5FB59F528749}" dt="2025-01-15T19:47:32.267" v="29" actId="164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7A0A9-3454-7904-E502-0FD38F089E0E}"/>
              </a:ext>
            </a:extLst>
          </p:cNvPr>
          <p:cNvGrpSpPr/>
          <p:nvPr/>
        </p:nvGrpSpPr>
        <p:grpSpPr>
          <a:xfrm>
            <a:off x="213717" y="23813"/>
            <a:ext cx="1401366" cy="1535245"/>
            <a:chOff x="213717" y="23813"/>
            <a:chExt cx="1401366" cy="1535245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49DA4BB5-1C54-8A8A-3BE8-21C59C18EB33}"/>
                </a:ext>
              </a:extLst>
            </p:cNvPr>
            <p:cNvSpPr/>
            <p:nvPr/>
          </p:nvSpPr>
          <p:spPr>
            <a:xfrm rot="5400000">
              <a:off x="146776" y="130495"/>
              <a:ext cx="1535245" cy="1321882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" name="Picture 4" descr="A colorful explosion with text&#10;&#10;AI-generated content may be incorrect.">
              <a:extLst>
                <a:ext uri="{FF2B5EF4-FFF2-40B4-BE49-F238E27FC236}">
                  <a16:creationId xmlns:a16="http://schemas.microsoft.com/office/drawing/2014/main" id="{2B7452F8-2ADD-8F24-E748-48AD69F96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17" y="72629"/>
              <a:ext cx="1401366" cy="140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2025-01-15T19:47:37Z</dcterms:modified>
</cp:coreProperties>
</file>