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" cy="1581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9168F-D3C4-40B7-A024-8272BB34E8E6}" v="2" dt="2025-01-15T19:19:1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0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3AA9168F-D3C4-40B7-A024-8272BB34E8E6}"/>
    <pc:docChg chg="undo custSel modSld">
      <pc:chgData name="Toby Tsang" userId="e597de51-a393-472f-96bf-05139d3f58b1" providerId="ADAL" clId="{3AA9168F-D3C4-40B7-A024-8272BB34E8E6}" dt="2025-01-15T19:19:19.154" v="12" actId="165"/>
      <pc:docMkLst>
        <pc:docMk/>
      </pc:docMkLst>
      <pc:sldChg chg="addSp delSp modSp mod">
        <pc:chgData name="Toby Tsang" userId="e597de51-a393-472f-96bf-05139d3f58b1" providerId="ADAL" clId="{3AA9168F-D3C4-40B7-A024-8272BB34E8E6}" dt="2025-01-15T19:19:19.154" v="12" actId="165"/>
        <pc:sldMkLst>
          <pc:docMk/>
          <pc:sldMk cId="743475299" sldId="256"/>
        </pc:sldMkLst>
        <pc:spChg chg="mod topLvl">
          <ac:chgData name="Toby Tsang" userId="e597de51-a393-472f-96bf-05139d3f58b1" providerId="ADAL" clId="{3AA9168F-D3C4-40B7-A024-8272BB34E8E6}" dt="2025-01-15T19:19:19.154" v="12" actId="165"/>
          <ac:spMkLst>
            <pc:docMk/>
            <pc:sldMk cId="743475299" sldId="256"/>
            <ac:spMk id="6" creationId="{49DA4BB5-1C54-8A8A-3BE8-21C59C18EB33}"/>
          </ac:spMkLst>
        </pc:spChg>
        <pc:grpChg chg="add del mod">
          <ac:chgData name="Toby Tsang" userId="e597de51-a393-472f-96bf-05139d3f58b1" providerId="ADAL" clId="{3AA9168F-D3C4-40B7-A024-8272BB34E8E6}" dt="2025-01-15T19:19:19.154" v="12" actId="165"/>
          <ac:grpSpMkLst>
            <pc:docMk/>
            <pc:sldMk cId="743475299" sldId="256"/>
            <ac:grpSpMk id="2" creationId="{1387994B-18A4-7D63-EBED-2823950A80B6}"/>
          </ac:grpSpMkLst>
        </pc:grpChg>
        <pc:picChg chg="mod topLvl">
          <ac:chgData name="Toby Tsang" userId="e597de51-a393-472f-96bf-05139d3f58b1" providerId="ADAL" clId="{3AA9168F-D3C4-40B7-A024-8272BB34E8E6}" dt="2025-01-15T19:19:19.154" v="12" actId="165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  <pc:docChgLst>
    <pc:chgData name="Toby Tsang" userId="e597de51-a393-472f-96bf-05139d3f58b1" providerId="ADAL" clId="{4908D953-FD89-4161-B6E0-5FB59F528749}"/>
    <pc:docChg chg="undo redo custSel modSld">
      <pc:chgData name="Toby Tsang" userId="e597de51-a393-472f-96bf-05139d3f58b1" providerId="ADAL" clId="{4908D953-FD89-4161-B6E0-5FB59F528749}" dt="2025-01-15T19:45:11.156" v="28" actId="1076"/>
      <pc:docMkLst>
        <pc:docMk/>
      </pc:docMkLst>
      <pc:sldChg chg="modSp mod">
        <pc:chgData name="Toby Tsang" userId="e597de51-a393-472f-96bf-05139d3f58b1" providerId="ADAL" clId="{4908D953-FD89-4161-B6E0-5FB59F528749}" dt="2025-01-15T19:45:11.156" v="28" actId="1076"/>
        <pc:sldMkLst>
          <pc:docMk/>
          <pc:sldMk cId="743475299" sldId="256"/>
        </pc:sldMkLst>
        <pc:spChg chg="mod">
          <ac:chgData name="Toby Tsang" userId="e597de51-a393-472f-96bf-05139d3f58b1" providerId="ADAL" clId="{4908D953-FD89-4161-B6E0-5FB59F528749}" dt="2025-01-15T19:45:05.048" v="26" actId="1582"/>
          <ac:spMkLst>
            <pc:docMk/>
            <pc:sldMk cId="743475299" sldId="256"/>
            <ac:spMk id="6" creationId="{49DA4BB5-1C54-8A8A-3BE8-21C59C18EB33}"/>
          </ac:spMkLst>
        </pc:spChg>
        <pc:picChg chg="mod">
          <ac:chgData name="Toby Tsang" userId="e597de51-a393-472f-96bf-05139d3f58b1" providerId="ADAL" clId="{4908D953-FD89-4161-B6E0-5FB59F528749}" dt="2025-01-15T19:45:11.156" v="28" actId="1076"/>
          <ac:picMkLst>
            <pc:docMk/>
            <pc:sldMk cId="743475299" sldId="256"/>
            <ac:picMk id="5" creationId="{2B7452F8-2ADD-8F24-E748-48AD69F96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58767"/>
            <a:ext cx="1554480" cy="550474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0470"/>
            <a:ext cx="1371600" cy="381745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2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5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84181"/>
            <a:ext cx="394335" cy="13399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84181"/>
            <a:ext cx="1160145" cy="1339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79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6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394190"/>
            <a:ext cx="1577340" cy="657714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058127"/>
            <a:ext cx="1577340" cy="345876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20908"/>
            <a:ext cx="777240" cy="100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79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84182"/>
            <a:ext cx="1577340" cy="305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387602"/>
            <a:ext cx="77366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577559"/>
            <a:ext cx="77366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387602"/>
            <a:ext cx="777478" cy="189957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577559"/>
            <a:ext cx="777478" cy="849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8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27657"/>
            <a:ext cx="925830" cy="1123641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63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05410"/>
            <a:ext cx="589836" cy="368935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27657"/>
            <a:ext cx="925830" cy="1123641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474345"/>
            <a:ext cx="589836" cy="87878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1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84182"/>
            <a:ext cx="1577340" cy="30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20908"/>
            <a:ext cx="1577340" cy="100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D1F8-1C69-4271-88D1-F0F9D8D63035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465492"/>
            <a:ext cx="61722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465492"/>
            <a:ext cx="411480" cy="84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80B41-985B-45CF-A835-BDBB9AF087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4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49DA4BB5-1C54-8A8A-3BE8-21C59C18EB33}"/>
              </a:ext>
            </a:extLst>
          </p:cNvPr>
          <p:cNvSpPr/>
          <p:nvPr/>
        </p:nvSpPr>
        <p:spPr>
          <a:xfrm rot="5400000">
            <a:off x="146776" y="130495"/>
            <a:ext cx="1535245" cy="1321882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 descr="A colorful explosion with text&#10;&#10;AI-generated content may be incorrect.">
            <a:extLst>
              <a:ext uri="{FF2B5EF4-FFF2-40B4-BE49-F238E27FC236}">
                <a16:creationId xmlns:a16="http://schemas.microsoft.com/office/drawing/2014/main" id="{2B7452F8-2ADD-8F24-E748-48AD69F96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7" y="72629"/>
            <a:ext cx="1401366" cy="14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 Nok Tsang</dc:creator>
  <cp:lastModifiedBy>Toby Tsang</cp:lastModifiedBy>
  <cp:revision>1</cp:revision>
  <dcterms:created xsi:type="dcterms:W3CDTF">2025-01-15T19:07:54Z</dcterms:created>
  <dcterms:modified xsi:type="dcterms:W3CDTF">2025-01-15T19:45:13Z</dcterms:modified>
</cp:coreProperties>
</file>