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2" r:id="rId4"/>
    <p:sldId id="273" r:id="rId5"/>
    <p:sldId id="257" r:id="rId6"/>
    <p:sldId id="268" r:id="rId7"/>
    <p:sldId id="269" r:id="rId8"/>
    <p:sldId id="267" r:id="rId9"/>
    <p:sldId id="275" r:id="rId10"/>
    <p:sldId id="260" r:id="rId11"/>
    <p:sldId id="264" r:id="rId12"/>
    <p:sldId id="263" r:id="rId13"/>
    <p:sldId id="262" r:id="rId14"/>
    <p:sldId id="266" r:id="rId15"/>
    <p:sldId id="265" r:id="rId16"/>
    <p:sldId id="271" r:id="rId17"/>
    <p:sldId id="258" r:id="rId18"/>
    <p:sldId id="25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096ED-74D8-4BCC-9911-DD5B18DF0353}" v="64" dt="2025-01-24T17:00:04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Tsang" userId="e597de51-a393-472f-96bf-05139d3f58b1" providerId="ADAL" clId="{20D096ED-74D8-4BCC-9911-DD5B18DF0353}"/>
    <pc:docChg chg="undo custSel addSld delSld modSld sldOrd">
      <pc:chgData name="Toby Tsang" userId="e597de51-a393-472f-96bf-05139d3f58b1" providerId="ADAL" clId="{20D096ED-74D8-4BCC-9911-DD5B18DF0353}" dt="2025-01-24T17:00:06.143" v="6055" actId="478"/>
      <pc:docMkLst>
        <pc:docMk/>
      </pc:docMkLst>
      <pc:sldChg chg="modSp mod">
        <pc:chgData name="Toby Tsang" userId="e597de51-a393-472f-96bf-05139d3f58b1" providerId="ADAL" clId="{20D096ED-74D8-4BCC-9911-DD5B18DF0353}" dt="2025-01-23T16:35:24.511" v="160" actId="2085"/>
        <pc:sldMkLst>
          <pc:docMk/>
          <pc:sldMk cId="566462376" sldId="257"/>
        </pc:sldMkLst>
        <pc:spChg chg="mod">
          <ac:chgData name="Toby Tsang" userId="e597de51-a393-472f-96bf-05139d3f58b1" providerId="ADAL" clId="{20D096ED-74D8-4BCC-9911-DD5B18DF0353}" dt="2025-01-23T16:35:24.511" v="160" actId="2085"/>
          <ac:spMkLst>
            <pc:docMk/>
            <pc:sldMk cId="566462376" sldId="257"/>
            <ac:spMk id="90" creationId="{880953F9-B05D-C37A-FCDA-004BEEA9ED05}"/>
          </ac:spMkLst>
        </pc:spChg>
        <pc:cxnChg chg="mod">
          <ac:chgData name="Toby Tsang" userId="e597de51-a393-472f-96bf-05139d3f58b1" providerId="ADAL" clId="{20D096ED-74D8-4BCC-9911-DD5B18DF0353}" dt="2025-01-23T16:29:34.341" v="15" actId="693"/>
          <ac:cxnSpMkLst>
            <pc:docMk/>
            <pc:sldMk cId="566462376" sldId="257"/>
            <ac:cxnSpMk id="17" creationId="{ED0DC427-4C99-1BC1-8456-E977625DBA0D}"/>
          </ac:cxnSpMkLst>
        </pc:cxnChg>
        <pc:cxnChg chg="mod">
          <ac:chgData name="Toby Tsang" userId="e597de51-a393-472f-96bf-05139d3f58b1" providerId="ADAL" clId="{20D096ED-74D8-4BCC-9911-DD5B18DF0353}" dt="2025-01-23T16:29:23.575" v="14" actId="693"/>
          <ac:cxnSpMkLst>
            <pc:docMk/>
            <pc:sldMk cId="566462376" sldId="257"/>
            <ac:cxnSpMk id="24" creationId="{EF9142C5-1BE8-06B3-28C8-1304E7794C22}"/>
          </ac:cxnSpMkLst>
        </pc:cxnChg>
        <pc:cxnChg chg="mod">
          <ac:chgData name="Toby Tsang" userId="e597de51-a393-472f-96bf-05139d3f58b1" providerId="ADAL" clId="{20D096ED-74D8-4BCC-9911-DD5B18DF0353}" dt="2025-01-23T16:29:34.341" v="15" actId="693"/>
          <ac:cxnSpMkLst>
            <pc:docMk/>
            <pc:sldMk cId="566462376" sldId="257"/>
            <ac:cxnSpMk id="39" creationId="{E12E8351-683A-73D9-1ADA-5D955EF6FDB7}"/>
          </ac:cxnSpMkLst>
        </pc:cxnChg>
        <pc:cxnChg chg="mod">
          <ac:chgData name="Toby Tsang" userId="e597de51-a393-472f-96bf-05139d3f58b1" providerId="ADAL" clId="{20D096ED-74D8-4BCC-9911-DD5B18DF0353}" dt="2025-01-23T16:29:23.575" v="14" actId="693"/>
          <ac:cxnSpMkLst>
            <pc:docMk/>
            <pc:sldMk cId="566462376" sldId="257"/>
            <ac:cxnSpMk id="41" creationId="{9DC3D7E8-D7C4-8A77-BF77-C74423F85A9A}"/>
          </ac:cxnSpMkLst>
        </pc:cxnChg>
        <pc:cxnChg chg="mod">
          <ac:chgData name="Toby Tsang" userId="e597de51-a393-472f-96bf-05139d3f58b1" providerId="ADAL" clId="{20D096ED-74D8-4BCC-9911-DD5B18DF0353}" dt="2025-01-23T16:29:34.341" v="15" actId="693"/>
          <ac:cxnSpMkLst>
            <pc:docMk/>
            <pc:sldMk cId="566462376" sldId="257"/>
            <ac:cxnSpMk id="52" creationId="{35D71B4A-D179-D10C-7A19-B5DE3E689A34}"/>
          </ac:cxnSpMkLst>
        </pc:cxnChg>
        <pc:cxnChg chg="mod">
          <ac:chgData name="Toby Tsang" userId="e597de51-a393-472f-96bf-05139d3f58b1" providerId="ADAL" clId="{20D096ED-74D8-4BCC-9911-DD5B18DF0353}" dt="2025-01-23T16:29:23.575" v="14" actId="693"/>
          <ac:cxnSpMkLst>
            <pc:docMk/>
            <pc:sldMk cId="566462376" sldId="257"/>
            <ac:cxnSpMk id="53" creationId="{CB725E27-54CB-80A6-0231-A692A2F5A649}"/>
          </ac:cxnSpMkLst>
        </pc:cxnChg>
        <pc:cxnChg chg="mod">
          <ac:chgData name="Toby Tsang" userId="e597de51-a393-472f-96bf-05139d3f58b1" providerId="ADAL" clId="{20D096ED-74D8-4BCC-9911-DD5B18DF0353}" dt="2025-01-23T16:29:53.428" v="16" actId="693"/>
          <ac:cxnSpMkLst>
            <pc:docMk/>
            <pc:sldMk cId="566462376" sldId="257"/>
            <ac:cxnSpMk id="64" creationId="{36B26AA4-14C8-0F43-8BDD-C68007A68A95}"/>
          </ac:cxnSpMkLst>
        </pc:cxnChg>
        <pc:cxnChg chg="mod">
          <ac:chgData name="Toby Tsang" userId="e597de51-a393-472f-96bf-05139d3f58b1" providerId="ADAL" clId="{20D096ED-74D8-4BCC-9911-DD5B18DF0353}" dt="2025-01-23T16:29:23.575" v="14" actId="693"/>
          <ac:cxnSpMkLst>
            <pc:docMk/>
            <pc:sldMk cId="566462376" sldId="257"/>
            <ac:cxnSpMk id="66" creationId="{65C00604-0559-D22F-7F7C-7388ADEF2B9F}"/>
          </ac:cxnSpMkLst>
        </pc:cxnChg>
        <pc:cxnChg chg="mod">
          <ac:chgData name="Toby Tsang" userId="e597de51-a393-472f-96bf-05139d3f58b1" providerId="ADAL" clId="{20D096ED-74D8-4BCC-9911-DD5B18DF0353}" dt="2025-01-23T16:29:53.428" v="16" actId="693"/>
          <ac:cxnSpMkLst>
            <pc:docMk/>
            <pc:sldMk cId="566462376" sldId="257"/>
            <ac:cxnSpMk id="72" creationId="{D66E650F-A884-A272-AE72-36F92184FBE5}"/>
          </ac:cxnSpMkLst>
        </pc:cxnChg>
        <pc:cxnChg chg="mod">
          <ac:chgData name="Toby Tsang" userId="e597de51-a393-472f-96bf-05139d3f58b1" providerId="ADAL" clId="{20D096ED-74D8-4BCC-9911-DD5B18DF0353}" dt="2025-01-23T16:29:23.575" v="14" actId="693"/>
          <ac:cxnSpMkLst>
            <pc:docMk/>
            <pc:sldMk cId="566462376" sldId="257"/>
            <ac:cxnSpMk id="73" creationId="{CAD9536D-F8E7-7B65-C125-37EF7268CC3C}"/>
          </ac:cxnSpMkLst>
        </pc:cxnChg>
        <pc:cxnChg chg="mod">
          <ac:chgData name="Toby Tsang" userId="e597de51-a393-472f-96bf-05139d3f58b1" providerId="ADAL" clId="{20D096ED-74D8-4BCC-9911-DD5B18DF0353}" dt="2025-01-23T16:29:23.575" v="14" actId="693"/>
          <ac:cxnSpMkLst>
            <pc:docMk/>
            <pc:sldMk cId="566462376" sldId="257"/>
            <ac:cxnSpMk id="82" creationId="{7880FC00-AC3C-F591-4FEB-8E600C6B033E}"/>
          </ac:cxnSpMkLst>
        </pc:cxnChg>
        <pc:cxnChg chg="mod">
          <ac:chgData name="Toby Tsang" userId="e597de51-a393-472f-96bf-05139d3f58b1" providerId="ADAL" clId="{20D096ED-74D8-4BCC-9911-DD5B18DF0353}" dt="2025-01-23T16:29:53.428" v="16" actId="693"/>
          <ac:cxnSpMkLst>
            <pc:docMk/>
            <pc:sldMk cId="566462376" sldId="257"/>
            <ac:cxnSpMk id="83" creationId="{5A4DC2E1-D5B9-AA1A-6074-2C65E6319BBF}"/>
          </ac:cxnSpMkLst>
        </pc:cxnChg>
        <pc:cxnChg chg="mod">
          <ac:chgData name="Toby Tsang" userId="e597de51-a393-472f-96bf-05139d3f58b1" providerId="ADAL" clId="{20D096ED-74D8-4BCC-9911-DD5B18DF0353}" dt="2025-01-23T16:30:10.671" v="17" actId="14100"/>
          <ac:cxnSpMkLst>
            <pc:docMk/>
            <pc:sldMk cId="566462376" sldId="257"/>
            <ac:cxnSpMk id="86" creationId="{F6CE9E50-E312-62D6-B1DA-5D0B9139C4FB}"/>
          </ac:cxnSpMkLst>
        </pc:cxnChg>
        <pc:cxnChg chg="mod">
          <ac:chgData name="Toby Tsang" userId="e597de51-a393-472f-96bf-05139d3f58b1" providerId="ADAL" clId="{20D096ED-74D8-4BCC-9911-DD5B18DF0353}" dt="2025-01-23T16:29:53.428" v="16" actId="693"/>
          <ac:cxnSpMkLst>
            <pc:docMk/>
            <pc:sldMk cId="566462376" sldId="257"/>
            <ac:cxnSpMk id="87" creationId="{2B6F7EC3-C68D-4B7A-A2FE-317A77B71BD8}"/>
          </ac:cxnSpMkLst>
        </pc:cxnChg>
      </pc:sldChg>
      <pc:sldChg chg="add ord">
        <pc:chgData name="Toby Tsang" userId="e597de51-a393-472f-96bf-05139d3f58b1" providerId="ADAL" clId="{20D096ED-74D8-4BCC-9911-DD5B18DF0353}" dt="2025-01-23T22:48:53.030" v="3330"/>
        <pc:sldMkLst>
          <pc:docMk/>
          <pc:sldMk cId="1624685382" sldId="258"/>
        </pc:sldMkLst>
      </pc:sldChg>
      <pc:sldChg chg="addSp delSp modSp new del mod">
        <pc:chgData name="Toby Tsang" userId="e597de51-a393-472f-96bf-05139d3f58b1" providerId="ADAL" clId="{20D096ED-74D8-4BCC-9911-DD5B18DF0353}" dt="2025-01-23T16:38:07.252" v="166" actId="47"/>
        <pc:sldMkLst>
          <pc:docMk/>
          <pc:sldMk cId="3496997075" sldId="258"/>
        </pc:sldMkLst>
        <pc:spChg chg="del">
          <ac:chgData name="Toby Tsang" userId="e597de51-a393-472f-96bf-05139d3f58b1" providerId="ADAL" clId="{20D096ED-74D8-4BCC-9911-DD5B18DF0353}" dt="2025-01-23T16:28:17.342" v="2" actId="478"/>
          <ac:spMkLst>
            <pc:docMk/>
            <pc:sldMk cId="3496997075" sldId="258"/>
            <ac:spMk id="2" creationId="{213FC0BA-DAD5-BDCC-3ADE-0FEB3740044C}"/>
          </ac:spMkLst>
        </pc:spChg>
        <pc:spChg chg="del">
          <ac:chgData name="Toby Tsang" userId="e597de51-a393-472f-96bf-05139d3f58b1" providerId="ADAL" clId="{20D096ED-74D8-4BCC-9911-DD5B18DF0353}" dt="2025-01-23T16:28:16.982" v="1" actId="478"/>
          <ac:spMkLst>
            <pc:docMk/>
            <pc:sldMk cId="3496997075" sldId="258"/>
            <ac:spMk id="3" creationId="{0AE3F230-B759-C2F2-3808-7217E3184FFA}"/>
          </ac:spMkLst>
        </pc:spChg>
        <pc:spChg chg="add mod">
          <ac:chgData name="Toby Tsang" userId="e597de51-a393-472f-96bf-05139d3f58b1" providerId="ADAL" clId="{20D096ED-74D8-4BCC-9911-DD5B18DF0353}" dt="2025-01-23T16:31:02.843" v="135" actId="20577"/>
          <ac:spMkLst>
            <pc:docMk/>
            <pc:sldMk cId="3496997075" sldId="258"/>
            <ac:spMk id="5" creationId="{34224E78-39FD-77B1-9678-C82DBEAE6232}"/>
          </ac:spMkLst>
        </pc:spChg>
        <pc:picChg chg="add mod">
          <ac:chgData name="Toby Tsang" userId="e597de51-a393-472f-96bf-05139d3f58b1" providerId="ADAL" clId="{20D096ED-74D8-4BCC-9911-DD5B18DF0353}" dt="2025-01-23T16:28:29.055" v="9" actId="1076"/>
          <ac:picMkLst>
            <pc:docMk/>
            <pc:sldMk cId="3496997075" sldId="258"/>
            <ac:picMk id="4" creationId="{BA4540BB-173A-7647-0E86-F68B562E95EB}"/>
          </ac:picMkLst>
        </pc:picChg>
      </pc:sldChg>
      <pc:sldChg chg="addSp modSp add del mod">
        <pc:chgData name="Toby Tsang" userId="e597de51-a393-472f-96bf-05139d3f58b1" providerId="ADAL" clId="{20D096ED-74D8-4BCC-9911-DD5B18DF0353}" dt="2025-01-23T16:38:06.491" v="165" actId="47"/>
        <pc:sldMkLst>
          <pc:docMk/>
          <pc:sldMk cId="362247455" sldId="259"/>
        </pc:sldMkLst>
        <pc:picChg chg="mod">
          <ac:chgData name="Toby Tsang" userId="e597de51-a393-472f-96bf-05139d3f58b1" providerId="ADAL" clId="{20D096ED-74D8-4BCC-9911-DD5B18DF0353}" dt="2025-01-23T16:32:35.776" v="146" actId="1076"/>
          <ac:picMkLst>
            <pc:docMk/>
            <pc:sldMk cId="362247455" sldId="259"/>
            <ac:picMk id="4" creationId="{9A13E345-1BD8-BF11-CC8A-B46078AD4515}"/>
          </ac:picMkLst>
        </pc:picChg>
        <pc:cxnChg chg="add mod">
          <ac:chgData name="Toby Tsang" userId="e597de51-a393-472f-96bf-05139d3f58b1" providerId="ADAL" clId="{20D096ED-74D8-4BCC-9911-DD5B18DF0353}" dt="2025-01-23T16:37:49.145" v="164" actId="14100"/>
          <ac:cxnSpMkLst>
            <pc:docMk/>
            <pc:sldMk cId="362247455" sldId="259"/>
            <ac:cxnSpMk id="3" creationId="{85E3D871-6C2C-058E-51DD-5BA76D646076}"/>
          </ac:cxnSpMkLst>
        </pc:cxnChg>
      </pc:sldChg>
      <pc:sldChg chg="addSp delSp modSp add mod ord">
        <pc:chgData name="Toby Tsang" userId="e597de51-a393-472f-96bf-05139d3f58b1" providerId="ADAL" clId="{20D096ED-74D8-4BCC-9911-DD5B18DF0353}" dt="2025-01-23T23:00:49.397" v="5240" actId="1076"/>
        <pc:sldMkLst>
          <pc:docMk/>
          <pc:sldMk cId="1272159728" sldId="259"/>
        </pc:sldMkLst>
        <pc:spChg chg="add mod">
          <ac:chgData name="Toby Tsang" userId="e597de51-a393-472f-96bf-05139d3f58b1" providerId="ADAL" clId="{20D096ED-74D8-4BCC-9911-DD5B18DF0353}" dt="2025-01-23T23:00:49.397" v="5240" actId="1076"/>
          <ac:spMkLst>
            <pc:docMk/>
            <pc:sldMk cId="1272159728" sldId="259"/>
            <ac:spMk id="2" creationId="{F06C10F1-E25E-0E07-DCD6-70BF7EC3AA91}"/>
          </ac:spMkLst>
        </pc:spChg>
        <pc:spChg chg="add mod">
          <ac:chgData name="Toby Tsang" userId="e597de51-a393-472f-96bf-05139d3f58b1" providerId="ADAL" clId="{20D096ED-74D8-4BCC-9911-DD5B18DF0353}" dt="2025-01-23T16:43:34.377" v="421" actId="1076"/>
          <ac:spMkLst>
            <pc:docMk/>
            <pc:sldMk cId="1272159728" sldId="259"/>
            <ac:spMk id="3" creationId="{EE714DC8-147E-8312-FF36-C6FA49FEA15F}"/>
          </ac:spMkLst>
        </pc:spChg>
        <pc:spChg chg="add mod">
          <ac:chgData name="Toby Tsang" userId="e597de51-a393-472f-96bf-05139d3f58b1" providerId="ADAL" clId="{20D096ED-74D8-4BCC-9911-DD5B18DF0353}" dt="2025-01-23T16:43:37.240" v="422" actId="1076"/>
          <ac:spMkLst>
            <pc:docMk/>
            <pc:sldMk cId="1272159728" sldId="259"/>
            <ac:spMk id="5" creationId="{9DFC6728-C825-F356-25C2-A367E956AED0}"/>
          </ac:spMkLst>
        </pc:spChg>
        <pc:spChg chg="del">
          <ac:chgData name="Toby Tsang" userId="e597de51-a393-472f-96bf-05139d3f58b1" providerId="ADAL" clId="{20D096ED-74D8-4BCC-9911-DD5B18DF0353}" dt="2025-01-23T16:42:01.343" v="194" actId="478"/>
          <ac:spMkLst>
            <pc:docMk/>
            <pc:sldMk cId="1272159728" sldId="259"/>
            <ac:spMk id="59" creationId="{5D67D027-0CAD-C8B7-8104-4F8C870FEB21}"/>
          </ac:spMkLst>
        </pc:spChg>
        <pc:spChg chg="del">
          <ac:chgData name="Toby Tsang" userId="e597de51-a393-472f-96bf-05139d3f58b1" providerId="ADAL" clId="{20D096ED-74D8-4BCC-9911-DD5B18DF0353}" dt="2025-01-23T16:41:49.969" v="176" actId="478"/>
          <ac:spMkLst>
            <pc:docMk/>
            <pc:sldMk cId="1272159728" sldId="259"/>
            <ac:spMk id="62" creationId="{171E5AF3-EBAB-5201-F27A-5347CE4E4B76}"/>
          </ac:spMkLst>
        </pc:spChg>
        <pc:spChg chg="del">
          <ac:chgData name="Toby Tsang" userId="e597de51-a393-472f-96bf-05139d3f58b1" providerId="ADAL" clId="{20D096ED-74D8-4BCC-9911-DD5B18DF0353}" dt="2025-01-23T16:41:46.826" v="171" actId="478"/>
          <ac:spMkLst>
            <pc:docMk/>
            <pc:sldMk cId="1272159728" sldId="259"/>
            <ac:spMk id="63" creationId="{6583C2FB-C2C4-41B1-6B93-1E66D592D911}"/>
          </ac:spMkLst>
        </pc:spChg>
        <pc:spChg chg="del">
          <ac:chgData name="Toby Tsang" userId="e597de51-a393-472f-96bf-05139d3f58b1" providerId="ADAL" clId="{20D096ED-74D8-4BCC-9911-DD5B18DF0353}" dt="2025-01-23T16:41:44.592" v="169" actId="478"/>
          <ac:spMkLst>
            <pc:docMk/>
            <pc:sldMk cId="1272159728" sldId="259"/>
            <ac:spMk id="90" creationId="{67E1384E-312E-D0CF-9CC5-399FD68E1ED7}"/>
          </ac:spMkLst>
        </pc:spChg>
        <pc:cxnChg chg="del mod">
          <ac:chgData name="Toby Tsang" userId="e597de51-a393-472f-96bf-05139d3f58b1" providerId="ADAL" clId="{20D096ED-74D8-4BCC-9911-DD5B18DF0353}" dt="2025-01-23T16:42:00.422" v="193" actId="478"/>
          <ac:cxnSpMkLst>
            <pc:docMk/>
            <pc:sldMk cId="1272159728" sldId="259"/>
            <ac:cxnSpMk id="7" creationId="{457941B5-9611-191C-0504-38D1A1738B2E}"/>
          </ac:cxnSpMkLst>
        </pc:cxnChg>
        <pc:cxnChg chg="del">
          <ac:chgData name="Toby Tsang" userId="e597de51-a393-472f-96bf-05139d3f58b1" providerId="ADAL" clId="{20D096ED-74D8-4BCC-9911-DD5B18DF0353}" dt="2025-01-23T16:41:58.342" v="188" actId="478"/>
          <ac:cxnSpMkLst>
            <pc:docMk/>
            <pc:sldMk cId="1272159728" sldId="259"/>
            <ac:cxnSpMk id="13" creationId="{98A6B1A6-684B-92D5-BE57-A86ECDDA2E49}"/>
          </ac:cxnSpMkLst>
        </pc:cxnChg>
        <pc:cxnChg chg="del">
          <ac:chgData name="Toby Tsang" userId="e597de51-a393-472f-96bf-05139d3f58b1" providerId="ADAL" clId="{20D096ED-74D8-4BCC-9911-DD5B18DF0353}" dt="2025-01-23T16:41:58.883" v="189" actId="478"/>
          <ac:cxnSpMkLst>
            <pc:docMk/>
            <pc:sldMk cId="1272159728" sldId="259"/>
            <ac:cxnSpMk id="14" creationId="{2F4B1B92-C25B-433A-3AF0-4B2ED3C70399}"/>
          </ac:cxnSpMkLst>
        </pc:cxnChg>
        <pc:cxnChg chg="del">
          <ac:chgData name="Toby Tsang" userId="e597de51-a393-472f-96bf-05139d3f58b1" providerId="ADAL" clId="{20D096ED-74D8-4BCC-9911-DD5B18DF0353}" dt="2025-01-23T16:41:45.807" v="170" actId="478"/>
          <ac:cxnSpMkLst>
            <pc:docMk/>
            <pc:sldMk cId="1272159728" sldId="259"/>
            <ac:cxnSpMk id="30" creationId="{82670F03-A32A-723A-42B4-3975A42F9EB4}"/>
          </ac:cxnSpMkLst>
        </pc:cxnChg>
        <pc:cxnChg chg="del">
          <ac:chgData name="Toby Tsang" userId="e597de51-a393-472f-96bf-05139d3f58b1" providerId="ADAL" clId="{20D096ED-74D8-4BCC-9911-DD5B18DF0353}" dt="2025-01-23T16:41:52.226" v="181" actId="478"/>
          <ac:cxnSpMkLst>
            <pc:docMk/>
            <pc:sldMk cId="1272159728" sldId="259"/>
            <ac:cxnSpMk id="37" creationId="{9D65EB08-43E5-F46C-ED54-BD764756A841}"/>
          </ac:cxnSpMkLst>
        </pc:cxnChg>
        <pc:cxnChg chg="del">
          <ac:chgData name="Toby Tsang" userId="e597de51-a393-472f-96bf-05139d3f58b1" providerId="ADAL" clId="{20D096ED-74D8-4BCC-9911-DD5B18DF0353}" dt="2025-01-23T16:41:53.144" v="182" actId="478"/>
          <ac:cxnSpMkLst>
            <pc:docMk/>
            <pc:sldMk cId="1272159728" sldId="259"/>
            <ac:cxnSpMk id="38" creationId="{35B5F3BB-7BFF-C03D-8009-CAB8F6B9FA87}"/>
          </ac:cxnSpMkLst>
        </pc:cxnChg>
        <pc:cxnChg chg="del">
          <ac:chgData name="Toby Tsang" userId="e597de51-a393-472f-96bf-05139d3f58b1" providerId="ADAL" clId="{20D096ED-74D8-4BCC-9911-DD5B18DF0353}" dt="2025-01-23T16:41:59.404" v="190" actId="478"/>
          <ac:cxnSpMkLst>
            <pc:docMk/>
            <pc:sldMk cId="1272159728" sldId="259"/>
            <ac:cxnSpMk id="52" creationId="{F783B14A-3BC2-F9DB-AE73-BC0D87E36822}"/>
          </ac:cxnSpMkLst>
        </pc:cxnChg>
        <pc:cxnChg chg="del">
          <ac:chgData name="Toby Tsang" userId="e597de51-a393-472f-96bf-05139d3f58b1" providerId="ADAL" clId="{20D096ED-74D8-4BCC-9911-DD5B18DF0353}" dt="2025-01-23T16:41:59.808" v="191" actId="478"/>
          <ac:cxnSpMkLst>
            <pc:docMk/>
            <pc:sldMk cId="1272159728" sldId="259"/>
            <ac:cxnSpMk id="53" creationId="{DD4CDDB9-BE6F-E098-055D-403F6A72A392}"/>
          </ac:cxnSpMkLst>
        </pc:cxnChg>
        <pc:cxnChg chg="del">
          <ac:chgData name="Toby Tsang" userId="e597de51-a393-472f-96bf-05139d3f58b1" providerId="ADAL" clId="{20D096ED-74D8-4BCC-9911-DD5B18DF0353}" dt="2025-01-23T16:41:47.513" v="172" actId="478"/>
          <ac:cxnSpMkLst>
            <pc:docMk/>
            <pc:sldMk cId="1272159728" sldId="259"/>
            <ac:cxnSpMk id="60" creationId="{FF62CA01-4E45-BEB3-8AE3-756B2D9C0446}"/>
          </ac:cxnSpMkLst>
        </pc:cxnChg>
        <pc:cxnChg chg="del">
          <ac:chgData name="Toby Tsang" userId="e597de51-a393-472f-96bf-05139d3f58b1" providerId="ADAL" clId="{20D096ED-74D8-4BCC-9911-DD5B18DF0353}" dt="2025-01-23T16:41:49.027" v="175" actId="478"/>
          <ac:cxnSpMkLst>
            <pc:docMk/>
            <pc:sldMk cId="1272159728" sldId="259"/>
            <ac:cxnSpMk id="61" creationId="{0B718083-9866-01B8-CD88-71A32B98E07B}"/>
          </ac:cxnSpMkLst>
        </pc:cxnChg>
        <pc:cxnChg chg="del">
          <ac:chgData name="Toby Tsang" userId="e597de51-a393-472f-96bf-05139d3f58b1" providerId="ADAL" clId="{20D096ED-74D8-4BCC-9911-DD5B18DF0353}" dt="2025-01-23T16:41:48.547" v="174" actId="478"/>
          <ac:cxnSpMkLst>
            <pc:docMk/>
            <pc:sldMk cId="1272159728" sldId="259"/>
            <ac:cxnSpMk id="64" creationId="{9B054488-D087-FE74-FFD3-B08DFF526116}"/>
          </ac:cxnSpMkLst>
        </pc:cxnChg>
        <pc:cxnChg chg="del">
          <ac:chgData name="Toby Tsang" userId="e597de51-a393-472f-96bf-05139d3f58b1" providerId="ADAL" clId="{20D096ED-74D8-4BCC-9911-DD5B18DF0353}" dt="2025-01-23T16:41:48.088" v="173" actId="478"/>
          <ac:cxnSpMkLst>
            <pc:docMk/>
            <pc:sldMk cId="1272159728" sldId="259"/>
            <ac:cxnSpMk id="66" creationId="{267B1B77-0E1C-B18E-E781-72529BA3CBFF}"/>
          </ac:cxnSpMkLst>
        </pc:cxnChg>
        <pc:cxnChg chg="del">
          <ac:chgData name="Toby Tsang" userId="e597de51-a393-472f-96bf-05139d3f58b1" providerId="ADAL" clId="{20D096ED-74D8-4BCC-9911-DD5B18DF0353}" dt="2025-01-23T16:41:50.506" v="177" actId="478"/>
          <ac:cxnSpMkLst>
            <pc:docMk/>
            <pc:sldMk cId="1272159728" sldId="259"/>
            <ac:cxnSpMk id="80" creationId="{31A92A38-F81C-E8E8-BF59-37FFF3A92FCF}"/>
          </ac:cxnSpMkLst>
        </pc:cxnChg>
        <pc:cxnChg chg="del">
          <ac:chgData name="Toby Tsang" userId="e597de51-a393-472f-96bf-05139d3f58b1" providerId="ADAL" clId="{20D096ED-74D8-4BCC-9911-DD5B18DF0353}" dt="2025-01-23T16:41:51.687" v="180" actId="478"/>
          <ac:cxnSpMkLst>
            <pc:docMk/>
            <pc:sldMk cId="1272159728" sldId="259"/>
            <ac:cxnSpMk id="81" creationId="{D5CA80DB-A9FF-0FE4-18C4-5259FC0DF80B}"/>
          </ac:cxnSpMkLst>
        </pc:cxnChg>
        <pc:cxnChg chg="del">
          <ac:chgData name="Toby Tsang" userId="e597de51-a393-472f-96bf-05139d3f58b1" providerId="ADAL" clId="{20D096ED-74D8-4BCC-9911-DD5B18DF0353}" dt="2025-01-23T16:41:50.908" v="178" actId="478"/>
          <ac:cxnSpMkLst>
            <pc:docMk/>
            <pc:sldMk cId="1272159728" sldId="259"/>
            <ac:cxnSpMk id="82" creationId="{FDEC78EA-D517-7083-64BD-9766E0A652A2}"/>
          </ac:cxnSpMkLst>
        </pc:cxnChg>
        <pc:cxnChg chg="del">
          <ac:chgData name="Toby Tsang" userId="e597de51-a393-472f-96bf-05139d3f58b1" providerId="ADAL" clId="{20D096ED-74D8-4BCC-9911-DD5B18DF0353}" dt="2025-01-23T16:41:51.268" v="179" actId="478"/>
          <ac:cxnSpMkLst>
            <pc:docMk/>
            <pc:sldMk cId="1272159728" sldId="259"/>
            <ac:cxnSpMk id="83" creationId="{7CE04ECC-F633-E15C-5E9D-C22D91A22B52}"/>
          </ac:cxnSpMkLst>
        </pc:cxnChg>
        <pc:cxnChg chg="del">
          <ac:chgData name="Toby Tsang" userId="e597de51-a393-472f-96bf-05139d3f58b1" providerId="ADAL" clId="{20D096ED-74D8-4BCC-9911-DD5B18DF0353}" dt="2025-01-23T16:41:55.843" v="186" actId="478"/>
          <ac:cxnSpMkLst>
            <pc:docMk/>
            <pc:sldMk cId="1272159728" sldId="259"/>
            <ac:cxnSpMk id="84" creationId="{4D72B2AD-3FD6-A1D8-4951-9217A4C46624}"/>
          </ac:cxnSpMkLst>
        </pc:cxnChg>
        <pc:cxnChg chg="del">
          <ac:chgData name="Toby Tsang" userId="e597de51-a393-472f-96bf-05139d3f58b1" providerId="ADAL" clId="{20D096ED-74D8-4BCC-9911-DD5B18DF0353}" dt="2025-01-23T16:41:57.366" v="187" actId="478"/>
          <ac:cxnSpMkLst>
            <pc:docMk/>
            <pc:sldMk cId="1272159728" sldId="259"/>
            <ac:cxnSpMk id="85" creationId="{3CF05D7B-D16B-E515-6EF4-44FABBC0403D}"/>
          </ac:cxnSpMkLst>
        </pc:cxnChg>
        <pc:cxnChg chg="del">
          <ac:chgData name="Toby Tsang" userId="e597de51-a393-472f-96bf-05139d3f58b1" providerId="ADAL" clId="{20D096ED-74D8-4BCC-9911-DD5B18DF0353}" dt="2025-01-23T16:41:54.964" v="183" actId="478"/>
          <ac:cxnSpMkLst>
            <pc:docMk/>
            <pc:sldMk cId="1272159728" sldId="259"/>
            <ac:cxnSpMk id="86" creationId="{81B24ADE-7F53-E02F-D423-12793B3F46C6}"/>
          </ac:cxnSpMkLst>
        </pc:cxnChg>
        <pc:cxnChg chg="del mod">
          <ac:chgData name="Toby Tsang" userId="e597de51-a393-472f-96bf-05139d3f58b1" providerId="ADAL" clId="{20D096ED-74D8-4BCC-9911-DD5B18DF0353}" dt="2025-01-23T16:41:55.405" v="185" actId="478"/>
          <ac:cxnSpMkLst>
            <pc:docMk/>
            <pc:sldMk cId="1272159728" sldId="259"/>
            <ac:cxnSpMk id="87" creationId="{3D33EA6F-77B5-CDCB-27FA-E02D87F1366B}"/>
          </ac:cxnSpMkLst>
        </pc:cxnChg>
      </pc:sldChg>
      <pc:sldChg chg="addSp delSp modSp new mod">
        <pc:chgData name="Toby Tsang" userId="e597de51-a393-472f-96bf-05139d3f58b1" providerId="ADAL" clId="{20D096ED-74D8-4BCC-9911-DD5B18DF0353}" dt="2025-01-24T17:00:00.503" v="6052"/>
        <pc:sldMkLst>
          <pc:docMk/>
          <pc:sldMk cId="2812565558" sldId="260"/>
        </pc:sldMkLst>
        <pc:spChg chg="del">
          <ac:chgData name="Toby Tsang" userId="e597de51-a393-472f-96bf-05139d3f58b1" providerId="ADAL" clId="{20D096ED-74D8-4BCC-9911-DD5B18DF0353}" dt="2025-01-23T22:00:58.281" v="425" actId="478"/>
          <ac:spMkLst>
            <pc:docMk/>
            <pc:sldMk cId="2812565558" sldId="260"/>
            <ac:spMk id="2" creationId="{7DA19DFF-D2CE-34E9-BB2A-AB64F9673AE6}"/>
          </ac:spMkLst>
        </pc:spChg>
        <pc:spChg chg="del">
          <ac:chgData name="Toby Tsang" userId="e597de51-a393-472f-96bf-05139d3f58b1" providerId="ADAL" clId="{20D096ED-74D8-4BCC-9911-DD5B18DF0353}" dt="2025-01-23T22:00:57.830" v="424" actId="478"/>
          <ac:spMkLst>
            <pc:docMk/>
            <pc:sldMk cId="2812565558" sldId="260"/>
            <ac:spMk id="3" creationId="{3E9D74B6-A822-CA66-5483-47A701AFD838}"/>
          </ac:spMkLst>
        </pc:spChg>
        <pc:spChg chg="add mod">
          <ac:chgData name="Toby Tsang" userId="e597de51-a393-472f-96bf-05139d3f58b1" providerId="ADAL" clId="{20D096ED-74D8-4BCC-9911-DD5B18DF0353}" dt="2025-01-23T22:02:55.262" v="529" actId="20577"/>
          <ac:spMkLst>
            <pc:docMk/>
            <pc:sldMk cId="2812565558" sldId="260"/>
            <ac:spMk id="4" creationId="{EA749203-C668-6CA0-0A55-534A09F7AA0A}"/>
          </ac:spMkLst>
        </pc:spChg>
        <pc:spChg chg="add mod">
          <ac:chgData name="Toby Tsang" userId="e597de51-a393-472f-96bf-05139d3f58b1" providerId="ADAL" clId="{20D096ED-74D8-4BCC-9911-DD5B18DF0353}" dt="2025-01-23T22:09:21.250" v="775" actId="1076"/>
          <ac:spMkLst>
            <pc:docMk/>
            <pc:sldMk cId="2812565558" sldId="260"/>
            <ac:spMk id="5" creationId="{E6CF5923-4F7A-5015-AA81-FE552364804A}"/>
          </ac:spMkLst>
        </pc:spChg>
        <pc:spChg chg="add mod">
          <ac:chgData name="Toby Tsang" userId="e597de51-a393-472f-96bf-05139d3f58b1" providerId="ADAL" clId="{20D096ED-74D8-4BCC-9911-DD5B18DF0353}" dt="2025-01-23T22:10:10.996" v="815" actId="20577"/>
          <ac:spMkLst>
            <pc:docMk/>
            <pc:sldMk cId="2812565558" sldId="260"/>
            <ac:spMk id="6" creationId="{F2BD178B-D087-4E01-76E9-62FD1F75B85C}"/>
          </ac:spMkLst>
        </pc:spChg>
        <pc:spChg chg="add del mod">
          <ac:chgData name="Toby Tsang" userId="e597de51-a393-472f-96bf-05139d3f58b1" providerId="ADAL" clId="{20D096ED-74D8-4BCC-9911-DD5B18DF0353}" dt="2025-01-23T22:08:26.002" v="753" actId="478"/>
          <ac:spMkLst>
            <pc:docMk/>
            <pc:sldMk cId="2812565558" sldId="260"/>
            <ac:spMk id="9" creationId="{E9394792-04AC-AD8B-9817-8ED2A11CDF90}"/>
          </ac:spMkLst>
        </pc:spChg>
        <pc:spChg chg="add mod">
          <ac:chgData name="Toby Tsang" userId="e597de51-a393-472f-96bf-05139d3f58b1" providerId="ADAL" clId="{20D096ED-74D8-4BCC-9911-DD5B18DF0353}" dt="2025-01-23T22:10:18.906" v="822" actId="1076"/>
          <ac:spMkLst>
            <pc:docMk/>
            <pc:sldMk cId="2812565558" sldId="260"/>
            <ac:spMk id="10" creationId="{2D1FC22B-10D7-7F82-2009-EE2A411DB864}"/>
          </ac:spMkLst>
        </pc:spChg>
        <pc:spChg chg="add mod">
          <ac:chgData name="Toby Tsang" userId="e597de51-a393-472f-96bf-05139d3f58b1" providerId="ADAL" clId="{20D096ED-74D8-4BCC-9911-DD5B18DF0353}" dt="2025-01-24T16:59:50.658" v="6051" actId="14100"/>
          <ac:spMkLst>
            <pc:docMk/>
            <pc:sldMk cId="2812565558" sldId="260"/>
            <ac:spMk id="11" creationId="{1A2EBFEC-DC38-51F6-BE77-25E6F78730B3}"/>
          </ac:spMkLst>
        </pc:spChg>
        <pc:spChg chg="add mod">
          <ac:chgData name="Toby Tsang" userId="e597de51-a393-472f-96bf-05139d3f58b1" providerId="ADAL" clId="{20D096ED-74D8-4BCC-9911-DD5B18DF0353}" dt="2025-01-24T16:59:47.784" v="6050" actId="14100"/>
          <ac:spMkLst>
            <pc:docMk/>
            <pc:sldMk cId="2812565558" sldId="260"/>
            <ac:spMk id="12" creationId="{7299CD4B-1ACD-886B-74E9-EEF99D3FF191}"/>
          </ac:spMkLst>
        </pc:spChg>
        <pc:spChg chg="add mod">
          <ac:chgData name="Toby Tsang" userId="e597de51-a393-472f-96bf-05139d3f58b1" providerId="ADAL" clId="{20D096ED-74D8-4BCC-9911-DD5B18DF0353}" dt="2025-01-23T22:09:15.324" v="773" actId="688"/>
          <ac:spMkLst>
            <pc:docMk/>
            <pc:sldMk cId="2812565558" sldId="260"/>
            <ac:spMk id="13" creationId="{3003DD89-8F53-5C30-1CAD-3A23C7563755}"/>
          </ac:spMkLst>
        </pc:spChg>
        <pc:spChg chg="add mod">
          <ac:chgData name="Toby Tsang" userId="e597de51-a393-472f-96bf-05139d3f58b1" providerId="ADAL" clId="{20D096ED-74D8-4BCC-9911-DD5B18DF0353}" dt="2025-01-24T16:59:42.904" v="6048" actId="14100"/>
          <ac:spMkLst>
            <pc:docMk/>
            <pc:sldMk cId="2812565558" sldId="260"/>
            <ac:spMk id="14" creationId="{A1EC8EEA-8E5F-538B-1B60-E31E77A44E39}"/>
          </ac:spMkLst>
        </pc:spChg>
        <pc:spChg chg="add mod">
          <ac:chgData name="Toby Tsang" userId="e597de51-a393-472f-96bf-05139d3f58b1" providerId="ADAL" clId="{20D096ED-74D8-4BCC-9911-DD5B18DF0353}" dt="2025-01-24T17:00:00.503" v="6052"/>
          <ac:spMkLst>
            <pc:docMk/>
            <pc:sldMk cId="2812565558" sldId="260"/>
            <ac:spMk id="15" creationId="{209FC857-5604-A3D1-4E49-FEEF9F2C20BB}"/>
          </ac:spMkLst>
        </pc:spChg>
        <pc:spChg chg="add mod">
          <ac:chgData name="Toby Tsang" userId="e597de51-a393-472f-96bf-05139d3f58b1" providerId="ADAL" clId="{20D096ED-74D8-4BCC-9911-DD5B18DF0353}" dt="2025-01-23T22:10:10.379" v="813" actId="1076"/>
          <ac:spMkLst>
            <pc:docMk/>
            <pc:sldMk cId="2812565558" sldId="260"/>
            <ac:spMk id="15" creationId="{FFC7B51E-AB59-5290-ADF5-054DC16F087C}"/>
          </ac:spMkLst>
        </pc:spChg>
        <pc:spChg chg="add mod">
          <ac:chgData name="Toby Tsang" userId="e597de51-a393-472f-96bf-05139d3f58b1" providerId="ADAL" clId="{20D096ED-74D8-4BCC-9911-DD5B18DF0353}" dt="2025-01-23T22:10:09.572" v="810" actId="1076"/>
          <ac:spMkLst>
            <pc:docMk/>
            <pc:sldMk cId="2812565558" sldId="260"/>
            <ac:spMk id="16" creationId="{102B7355-C75A-500C-FEF0-ABE7F3378F68}"/>
          </ac:spMkLst>
        </pc:spChg>
        <pc:spChg chg="add mod">
          <ac:chgData name="Toby Tsang" userId="e597de51-a393-472f-96bf-05139d3f58b1" providerId="ADAL" clId="{20D096ED-74D8-4BCC-9911-DD5B18DF0353}" dt="2025-01-23T22:10:24.547" v="826" actId="1076"/>
          <ac:spMkLst>
            <pc:docMk/>
            <pc:sldMk cId="2812565558" sldId="260"/>
            <ac:spMk id="17" creationId="{C0E61BEA-4EA5-1CBE-FE57-6633621BFAF7}"/>
          </ac:spMkLst>
        </pc:spChg>
        <pc:picChg chg="add mod">
          <ac:chgData name="Toby Tsang" userId="e597de51-a393-472f-96bf-05139d3f58b1" providerId="ADAL" clId="{20D096ED-74D8-4BCC-9911-DD5B18DF0353}" dt="2025-01-24T16:58:59.613" v="6024" actId="931"/>
          <ac:picMkLst>
            <pc:docMk/>
            <pc:sldMk cId="2812565558" sldId="260"/>
            <ac:picMk id="3" creationId="{82CE45A9-DCB3-111E-F9B2-B3922EEC1EC8}"/>
          </ac:picMkLst>
        </pc:picChg>
        <pc:picChg chg="add del mod">
          <ac:chgData name="Toby Tsang" userId="e597de51-a393-472f-96bf-05139d3f58b1" providerId="ADAL" clId="{20D096ED-74D8-4BCC-9911-DD5B18DF0353}" dt="2025-01-24T16:58:53.075" v="6019" actId="478"/>
          <ac:picMkLst>
            <pc:docMk/>
            <pc:sldMk cId="2812565558" sldId="260"/>
            <ac:picMk id="8" creationId="{7B9A7147-CF32-B62E-6A9B-1802976EE368}"/>
          </ac:picMkLst>
        </pc:picChg>
        <pc:picChg chg="add mod ord">
          <ac:chgData name="Toby Tsang" userId="e597de51-a393-472f-96bf-05139d3f58b1" providerId="ADAL" clId="{20D096ED-74D8-4BCC-9911-DD5B18DF0353}" dt="2025-01-24T16:59:37.603" v="6046" actId="171"/>
          <ac:picMkLst>
            <pc:docMk/>
            <pc:sldMk cId="2812565558" sldId="260"/>
            <ac:picMk id="9" creationId="{9E05E61E-6066-5352-9A4C-45F1483094D1}"/>
          </ac:picMkLst>
        </pc:picChg>
      </pc:sldChg>
      <pc:sldChg chg="addSp delSp modSp add del mod">
        <pc:chgData name="Toby Tsang" userId="e597de51-a393-472f-96bf-05139d3f58b1" providerId="ADAL" clId="{20D096ED-74D8-4BCC-9911-DD5B18DF0353}" dt="2025-01-24T17:00:02.189" v="6053" actId="47"/>
        <pc:sldMkLst>
          <pc:docMk/>
          <pc:sldMk cId="888552613" sldId="261"/>
        </pc:sldMkLst>
        <pc:spChg chg="add mod">
          <ac:chgData name="Toby Tsang" userId="e597de51-a393-472f-96bf-05139d3f58b1" providerId="ADAL" clId="{20D096ED-74D8-4BCC-9911-DD5B18DF0353}" dt="2025-01-23T22:11:47.101" v="1075" actId="20577"/>
          <ac:spMkLst>
            <pc:docMk/>
            <pc:sldMk cId="888552613" sldId="261"/>
            <ac:spMk id="2" creationId="{7EB0090D-63F0-04EF-FB64-81ED841BEC80}"/>
          </ac:spMkLst>
        </pc:spChg>
        <pc:spChg chg="add del mod">
          <ac:chgData name="Toby Tsang" userId="e597de51-a393-472f-96bf-05139d3f58b1" providerId="ADAL" clId="{20D096ED-74D8-4BCC-9911-DD5B18DF0353}" dt="2025-01-23T22:24:44.196" v="2140" actId="478"/>
          <ac:spMkLst>
            <pc:docMk/>
            <pc:sldMk cId="888552613" sldId="261"/>
            <ac:spMk id="3" creationId="{D2CC6697-E8BC-63ED-9455-FA8564BF29A1}"/>
          </ac:spMkLst>
        </pc:spChg>
      </pc:sldChg>
      <pc:sldChg chg="addSp delSp modSp new mod">
        <pc:chgData name="Toby Tsang" userId="e597de51-a393-472f-96bf-05139d3f58b1" providerId="ADAL" clId="{20D096ED-74D8-4BCC-9911-DD5B18DF0353}" dt="2025-01-23T22:20:23.493" v="1975" actId="1076"/>
        <pc:sldMkLst>
          <pc:docMk/>
          <pc:sldMk cId="3704443211" sldId="262"/>
        </pc:sldMkLst>
        <pc:spChg chg="del">
          <ac:chgData name="Toby Tsang" userId="e597de51-a393-472f-96bf-05139d3f58b1" providerId="ADAL" clId="{20D096ED-74D8-4BCC-9911-DD5B18DF0353}" dt="2025-01-23T22:13:44.402" v="1077" actId="478"/>
          <ac:spMkLst>
            <pc:docMk/>
            <pc:sldMk cId="3704443211" sldId="262"/>
            <ac:spMk id="2" creationId="{57A96685-8B60-20EE-0E08-A05239242D80}"/>
          </ac:spMkLst>
        </pc:spChg>
        <pc:spChg chg="del mod">
          <ac:chgData name="Toby Tsang" userId="e597de51-a393-472f-96bf-05139d3f58b1" providerId="ADAL" clId="{20D096ED-74D8-4BCC-9911-DD5B18DF0353}" dt="2025-01-23T22:13:46.726" v="1079" actId="478"/>
          <ac:spMkLst>
            <pc:docMk/>
            <pc:sldMk cId="3704443211" sldId="262"/>
            <ac:spMk id="3" creationId="{A19CA173-194B-39E5-0A3A-4CC787881A91}"/>
          </ac:spMkLst>
        </pc:spChg>
        <pc:spChg chg="add mod">
          <ac:chgData name="Toby Tsang" userId="e597de51-a393-472f-96bf-05139d3f58b1" providerId="ADAL" clId="{20D096ED-74D8-4BCC-9911-DD5B18DF0353}" dt="2025-01-23T22:20:23.493" v="1975" actId="1076"/>
          <ac:spMkLst>
            <pc:docMk/>
            <pc:sldMk cId="3704443211" sldId="262"/>
            <ac:spMk id="16" creationId="{AC7CC20C-A994-0BCC-7DDA-6DC503A29258}"/>
          </ac:spMkLst>
        </pc:spChg>
        <pc:picChg chg="add del mod">
          <ac:chgData name="Toby Tsang" userId="e597de51-a393-472f-96bf-05139d3f58b1" providerId="ADAL" clId="{20D096ED-74D8-4BCC-9911-DD5B18DF0353}" dt="2025-01-23T22:13:55.073" v="1086" actId="478"/>
          <ac:picMkLst>
            <pc:docMk/>
            <pc:sldMk cId="3704443211" sldId="262"/>
            <ac:picMk id="5" creationId="{C7AE5994-DAF5-55AE-79A5-C89F4A5C80DE}"/>
          </ac:picMkLst>
        </pc:picChg>
        <pc:picChg chg="add del mod">
          <ac:chgData name="Toby Tsang" userId="e597de51-a393-472f-96bf-05139d3f58b1" providerId="ADAL" clId="{20D096ED-74D8-4BCC-9911-DD5B18DF0353}" dt="2025-01-23T22:14:15.298" v="1090" actId="478"/>
          <ac:picMkLst>
            <pc:docMk/>
            <pc:sldMk cId="3704443211" sldId="262"/>
            <ac:picMk id="7" creationId="{5361B655-6676-82C8-4295-D5BC7C9A27AC}"/>
          </ac:picMkLst>
        </pc:picChg>
        <pc:picChg chg="add del mod">
          <ac:chgData name="Toby Tsang" userId="e597de51-a393-472f-96bf-05139d3f58b1" providerId="ADAL" clId="{20D096ED-74D8-4BCC-9911-DD5B18DF0353}" dt="2025-01-23T22:14:26.861" v="1095" actId="478"/>
          <ac:picMkLst>
            <pc:docMk/>
            <pc:sldMk cId="3704443211" sldId="262"/>
            <ac:picMk id="9" creationId="{31D0D3A0-5875-293C-FB8B-E14324D716FE}"/>
          </ac:picMkLst>
        </pc:picChg>
        <pc:picChg chg="add del mod">
          <ac:chgData name="Toby Tsang" userId="e597de51-a393-472f-96bf-05139d3f58b1" providerId="ADAL" clId="{20D096ED-74D8-4BCC-9911-DD5B18DF0353}" dt="2025-01-23T22:14:36.849" v="1099" actId="478"/>
          <ac:picMkLst>
            <pc:docMk/>
            <pc:sldMk cId="3704443211" sldId="262"/>
            <ac:picMk id="11" creationId="{FAF4441B-A243-053E-26B0-8340FC8131EA}"/>
          </ac:picMkLst>
        </pc:picChg>
        <pc:picChg chg="add del mod">
          <ac:chgData name="Toby Tsang" userId="e597de51-a393-472f-96bf-05139d3f58b1" providerId="ADAL" clId="{20D096ED-74D8-4BCC-9911-DD5B18DF0353}" dt="2025-01-23T22:14:51.068" v="1105" actId="478"/>
          <ac:picMkLst>
            <pc:docMk/>
            <pc:sldMk cId="3704443211" sldId="262"/>
            <ac:picMk id="13" creationId="{BCF57A73-9C94-4C4A-4AC8-1951BD7E4FD2}"/>
          </ac:picMkLst>
        </pc:picChg>
        <pc:picChg chg="add mod">
          <ac:chgData name="Toby Tsang" userId="e597de51-a393-472f-96bf-05139d3f58b1" providerId="ADAL" clId="{20D096ED-74D8-4BCC-9911-DD5B18DF0353}" dt="2025-01-23T22:15:09.723" v="1111" actId="1076"/>
          <ac:picMkLst>
            <pc:docMk/>
            <pc:sldMk cId="3704443211" sldId="262"/>
            <ac:picMk id="15" creationId="{F51B6F18-DA72-0CD4-F894-D742E6C82440}"/>
          </ac:picMkLst>
        </pc:picChg>
      </pc:sldChg>
      <pc:sldChg chg="addSp delSp modSp new mod ord">
        <pc:chgData name="Toby Tsang" userId="e597de51-a393-472f-96bf-05139d3f58b1" providerId="ADAL" clId="{20D096ED-74D8-4BCC-9911-DD5B18DF0353}" dt="2025-01-23T23:00:31.478" v="5232" actId="5793"/>
        <pc:sldMkLst>
          <pc:docMk/>
          <pc:sldMk cId="3209758466" sldId="263"/>
        </pc:sldMkLst>
        <pc:spChg chg="del">
          <ac:chgData name="Toby Tsang" userId="e597de51-a393-472f-96bf-05139d3f58b1" providerId="ADAL" clId="{20D096ED-74D8-4BCC-9911-DD5B18DF0353}" dt="2025-01-23T22:18:40.416" v="1789" actId="478"/>
          <ac:spMkLst>
            <pc:docMk/>
            <pc:sldMk cId="3209758466" sldId="263"/>
            <ac:spMk id="2" creationId="{EBB4F522-9CFA-10B5-6E1A-279AA04DE03F}"/>
          </ac:spMkLst>
        </pc:spChg>
        <pc:spChg chg="del">
          <ac:chgData name="Toby Tsang" userId="e597de51-a393-472f-96bf-05139d3f58b1" providerId="ADAL" clId="{20D096ED-74D8-4BCC-9911-DD5B18DF0353}" dt="2025-01-23T22:18:40.009" v="1788" actId="478"/>
          <ac:spMkLst>
            <pc:docMk/>
            <pc:sldMk cId="3209758466" sldId="263"/>
            <ac:spMk id="3" creationId="{61427A4C-9C5F-F859-D786-F5A16CB19F29}"/>
          </ac:spMkLst>
        </pc:spChg>
        <pc:spChg chg="add mod">
          <ac:chgData name="Toby Tsang" userId="e597de51-a393-472f-96bf-05139d3f58b1" providerId="ADAL" clId="{20D096ED-74D8-4BCC-9911-DD5B18DF0353}" dt="2025-01-23T22:23:51.619" v="2123" actId="1076"/>
          <ac:spMkLst>
            <pc:docMk/>
            <pc:sldMk cId="3209758466" sldId="263"/>
            <ac:spMk id="5" creationId="{C63F65E9-2C42-8F9F-18AF-BDD83CD7997B}"/>
          </ac:spMkLst>
        </pc:spChg>
        <pc:spChg chg="add mod">
          <ac:chgData name="Toby Tsang" userId="e597de51-a393-472f-96bf-05139d3f58b1" providerId="ADAL" clId="{20D096ED-74D8-4BCC-9911-DD5B18DF0353}" dt="2025-01-23T22:24:00.003" v="2133" actId="1076"/>
          <ac:spMkLst>
            <pc:docMk/>
            <pc:sldMk cId="3209758466" sldId="263"/>
            <ac:spMk id="8" creationId="{655EB394-AAE3-C748-142C-913FD3C694BD}"/>
          </ac:spMkLst>
        </pc:spChg>
        <pc:spChg chg="add del">
          <ac:chgData name="Toby Tsang" userId="e597de51-a393-472f-96bf-05139d3f58b1" providerId="ADAL" clId="{20D096ED-74D8-4BCC-9911-DD5B18DF0353}" dt="2025-01-23T22:24:34.459" v="2137" actId="478"/>
          <ac:spMkLst>
            <pc:docMk/>
            <pc:sldMk cId="3209758466" sldId="263"/>
            <ac:spMk id="9" creationId="{69B46A6A-1D75-05F2-ACC8-9F1C9D29D971}"/>
          </ac:spMkLst>
        </pc:spChg>
        <pc:spChg chg="add mod">
          <ac:chgData name="Toby Tsang" userId="e597de51-a393-472f-96bf-05139d3f58b1" providerId="ADAL" clId="{20D096ED-74D8-4BCC-9911-DD5B18DF0353}" dt="2025-01-23T23:00:31.478" v="5232" actId="5793"/>
          <ac:spMkLst>
            <pc:docMk/>
            <pc:sldMk cId="3209758466" sldId="263"/>
            <ac:spMk id="10" creationId="{B75DBDC5-397A-AEBA-5F76-20D602494CC7}"/>
          </ac:spMkLst>
        </pc:spChg>
        <pc:graphicFrameChg chg="add mod modGraphic">
          <ac:chgData name="Toby Tsang" userId="e597de51-a393-472f-96bf-05139d3f58b1" providerId="ADAL" clId="{20D096ED-74D8-4BCC-9911-DD5B18DF0353}" dt="2025-01-23T22:22:31.727" v="2061" actId="113"/>
          <ac:graphicFrameMkLst>
            <pc:docMk/>
            <pc:sldMk cId="3209758466" sldId="263"/>
            <ac:graphicFrameMk id="4" creationId="{2C9B2D31-761C-4CE4-16F3-D2C5BA3D2FBB}"/>
          </ac:graphicFrameMkLst>
        </pc:graphicFrameChg>
        <pc:graphicFrameChg chg="add del mod modGraphic">
          <ac:chgData name="Toby Tsang" userId="e597de51-a393-472f-96bf-05139d3f58b1" providerId="ADAL" clId="{20D096ED-74D8-4BCC-9911-DD5B18DF0353}" dt="2025-01-23T22:23:03.751" v="2070" actId="478"/>
          <ac:graphicFrameMkLst>
            <pc:docMk/>
            <pc:sldMk cId="3209758466" sldId="263"/>
            <ac:graphicFrameMk id="6" creationId="{9890F25D-2702-A91A-FA47-1A976C95CD62}"/>
          </ac:graphicFrameMkLst>
        </pc:graphicFrameChg>
        <pc:graphicFrameChg chg="add mod modGraphic">
          <ac:chgData name="Toby Tsang" userId="e597de51-a393-472f-96bf-05139d3f58b1" providerId="ADAL" clId="{20D096ED-74D8-4BCC-9911-DD5B18DF0353}" dt="2025-01-23T22:23:47.843" v="2121" actId="1076"/>
          <ac:graphicFrameMkLst>
            <pc:docMk/>
            <pc:sldMk cId="3209758466" sldId="263"/>
            <ac:graphicFrameMk id="7" creationId="{90078896-1C07-AB61-0C80-FCFEE8160962}"/>
          </ac:graphicFrameMkLst>
        </pc:graphicFrameChg>
      </pc:sldChg>
      <pc:sldChg chg="add del ord">
        <pc:chgData name="Toby Tsang" userId="e597de51-a393-472f-96bf-05139d3f58b1" providerId="ADAL" clId="{20D096ED-74D8-4BCC-9911-DD5B18DF0353}" dt="2025-01-23T22:33:25.578" v="2273"/>
        <pc:sldMkLst>
          <pc:docMk/>
          <pc:sldMk cId="1192479803" sldId="264"/>
        </pc:sldMkLst>
      </pc:sldChg>
      <pc:sldChg chg="modSp new mod">
        <pc:chgData name="Toby Tsang" userId="e597de51-a393-472f-96bf-05139d3f58b1" providerId="ADAL" clId="{20D096ED-74D8-4BCC-9911-DD5B18DF0353}" dt="2025-01-24T16:57:08.574" v="5967" actId="20577"/>
        <pc:sldMkLst>
          <pc:docMk/>
          <pc:sldMk cId="2836303910" sldId="265"/>
        </pc:sldMkLst>
        <pc:spChg chg="mod">
          <ac:chgData name="Toby Tsang" userId="e597de51-a393-472f-96bf-05139d3f58b1" providerId="ADAL" clId="{20D096ED-74D8-4BCC-9911-DD5B18DF0353}" dt="2025-01-23T23:01:49.397" v="5297" actId="20577"/>
          <ac:spMkLst>
            <pc:docMk/>
            <pc:sldMk cId="2836303910" sldId="265"/>
            <ac:spMk id="2" creationId="{EBEEFCC1-AB8E-9F5B-DD1B-5A349DAAB581}"/>
          </ac:spMkLst>
        </pc:spChg>
        <pc:spChg chg="mod">
          <ac:chgData name="Toby Tsang" userId="e597de51-a393-472f-96bf-05139d3f58b1" providerId="ADAL" clId="{20D096ED-74D8-4BCC-9911-DD5B18DF0353}" dt="2025-01-24T16:57:08.574" v="5967" actId="20577"/>
          <ac:spMkLst>
            <pc:docMk/>
            <pc:sldMk cId="2836303910" sldId="265"/>
            <ac:spMk id="3" creationId="{C653DCE7-0396-1DF7-5122-19DC1891563B}"/>
          </ac:spMkLst>
        </pc:spChg>
      </pc:sldChg>
      <pc:sldChg chg="addSp delSp modSp new mod">
        <pc:chgData name="Toby Tsang" userId="e597de51-a393-472f-96bf-05139d3f58b1" providerId="ADAL" clId="{20D096ED-74D8-4BCC-9911-DD5B18DF0353}" dt="2025-01-24T16:56:47.402" v="5829" actId="1076"/>
        <pc:sldMkLst>
          <pc:docMk/>
          <pc:sldMk cId="2583802625" sldId="266"/>
        </pc:sldMkLst>
        <pc:spChg chg="del">
          <ac:chgData name="Toby Tsang" userId="e597de51-a393-472f-96bf-05139d3f58b1" providerId="ADAL" clId="{20D096ED-74D8-4BCC-9911-DD5B18DF0353}" dt="2025-01-23T22:41:26.670" v="3262" actId="478"/>
          <ac:spMkLst>
            <pc:docMk/>
            <pc:sldMk cId="2583802625" sldId="266"/>
            <ac:spMk id="2" creationId="{9DC0DB55-7EE3-9D24-CBAF-68B3BED7F6E8}"/>
          </ac:spMkLst>
        </pc:spChg>
        <pc:spChg chg="del">
          <ac:chgData name="Toby Tsang" userId="e597de51-a393-472f-96bf-05139d3f58b1" providerId="ADAL" clId="{20D096ED-74D8-4BCC-9911-DD5B18DF0353}" dt="2025-01-23T22:41:27.095" v="3263" actId="478"/>
          <ac:spMkLst>
            <pc:docMk/>
            <pc:sldMk cId="2583802625" sldId="266"/>
            <ac:spMk id="3" creationId="{A8BD7BA7-B16B-64A6-DD57-227817C7AAF3}"/>
          </ac:spMkLst>
        </pc:spChg>
        <pc:spChg chg="add mod">
          <ac:chgData name="Toby Tsang" userId="e597de51-a393-472f-96bf-05139d3f58b1" providerId="ADAL" clId="{20D096ED-74D8-4BCC-9911-DD5B18DF0353}" dt="2025-01-23T22:48:03.525" v="3322" actId="1076"/>
          <ac:spMkLst>
            <pc:docMk/>
            <pc:sldMk cId="2583802625" sldId="266"/>
            <ac:spMk id="16" creationId="{ACA8FEAE-05DA-48A2-B8F1-962A63A0715E}"/>
          </ac:spMkLst>
        </pc:spChg>
        <pc:spChg chg="add mod">
          <ac:chgData name="Toby Tsang" userId="e597de51-a393-472f-96bf-05139d3f58b1" providerId="ADAL" clId="{20D096ED-74D8-4BCC-9911-DD5B18DF0353}" dt="2025-01-23T22:48:07.842" v="3328" actId="20577"/>
          <ac:spMkLst>
            <pc:docMk/>
            <pc:sldMk cId="2583802625" sldId="266"/>
            <ac:spMk id="17" creationId="{2BED34BB-E7D1-49E7-9432-877469476091}"/>
          </ac:spMkLst>
        </pc:spChg>
        <pc:picChg chg="add mod">
          <ac:chgData name="Toby Tsang" userId="e597de51-a393-472f-96bf-05139d3f58b1" providerId="ADAL" clId="{20D096ED-74D8-4BCC-9911-DD5B18DF0353}" dt="2025-01-24T16:56:28.298" v="5824" actId="1076"/>
          <ac:picMkLst>
            <pc:docMk/>
            <pc:sldMk cId="2583802625" sldId="266"/>
            <ac:picMk id="3" creationId="{0D385248-8D86-9E62-9834-8793FB50ADEC}"/>
          </ac:picMkLst>
        </pc:picChg>
        <pc:picChg chg="add del mod">
          <ac:chgData name="Toby Tsang" userId="e597de51-a393-472f-96bf-05139d3f58b1" providerId="ADAL" clId="{20D096ED-74D8-4BCC-9911-DD5B18DF0353}" dt="2025-01-23T22:41:38.807" v="3271" actId="478"/>
          <ac:picMkLst>
            <pc:docMk/>
            <pc:sldMk cId="2583802625" sldId="266"/>
            <ac:picMk id="5" creationId="{91399400-E57C-EC3A-E344-02248E6AB21E}"/>
          </ac:picMkLst>
        </pc:picChg>
        <pc:picChg chg="add del mod">
          <ac:chgData name="Toby Tsang" userId="e597de51-a393-472f-96bf-05139d3f58b1" providerId="ADAL" clId="{20D096ED-74D8-4BCC-9911-DD5B18DF0353}" dt="2025-01-24T16:56:29.767" v="5825" actId="478"/>
          <ac:picMkLst>
            <pc:docMk/>
            <pc:sldMk cId="2583802625" sldId="266"/>
            <ac:picMk id="5" creationId="{B8313BEF-1996-B79D-BB81-1608C2EC579C}"/>
          </ac:picMkLst>
        </pc:picChg>
        <pc:picChg chg="add del mod">
          <ac:chgData name="Toby Tsang" userId="e597de51-a393-472f-96bf-05139d3f58b1" providerId="ADAL" clId="{20D096ED-74D8-4BCC-9911-DD5B18DF0353}" dt="2025-01-23T22:42:29.029" v="3276" actId="478"/>
          <ac:picMkLst>
            <pc:docMk/>
            <pc:sldMk cId="2583802625" sldId="266"/>
            <ac:picMk id="7" creationId="{5A2B75E0-13C7-71AE-72E0-7A4934494D39}"/>
          </ac:picMkLst>
        </pc:picChg>
        <pc:picChg chg="add mod">
          <ac:chgData name="Toby Tsang" userId="e597de51-a393-472f-96bf-05139d3f58b1" providerId="ADAL" clId="{20D096ED-74D8-4BCC-9911-DD5B18DF0353}" dt="2025-01-24T16:56:47.402" v="5829" actId="1076"/>
          <ac:picMkLst>
            <pc:docMk/>
            <pc:sldMk cId="2583802625" sldId="266"/>
            <ac:picMk id="7" creationId="{EC4D09CB-A1C7-7622-ACEC-C101F4B394AF}"/>
          </ac:picMkLst>
        </pc:picChg>
        <pc:picChg chg="add del mod">
          <ac:chgData name="Toby Tsang" userId="e597de51-a393-472f-96bf-05139d3f58b1" providerId="ADAL" clId="{20D096ED-74D8-4BCC-9911-DD5B18DF0353}" dt="2025-01-23T22:44:30.628" v="3291" actId="478"/>
          <ac:picMkLst>
            <pc:docMk/>
            <pc:sldMk cId="2583802625" sldId="266"/>
            <ac:picMk id="9" creationId="{31B924F7-4329-951F-396B-D302FCC0C4D1}"/>
          </ac:picMkLst>
        </pc:picChg>
        <pc:picChg chg="add del mod">
          <ac:chgData name="Toby Tsang" userId="e597de51-a393-472f-96bf-05139d3f58b1" providerId="ADAL" clId="{20D096ED-74D8-4BCC-9911-DD5B18DF0353}" dt="2025-01-23T22:44:30.077" v="3290" actId="478"/>
          <ac:picMkLst>
            <pc:docMk/>
            <pc:sldMk cId="2583802625" sldId="266"/>
            <ac:picMk id="11" creationId="{C7E53A2A-59BE-B59A-F378-E8CEFA01B5BD}"/>
          </ac:picMkLst>
        </pc:picChg>
        <pc:picChg chg="add del mod">
          <ac:chgData name="Toby Tsang" userId="e597de51-a393-472f-96bf-05139d3f58b1" providerId="ADAL" clId="{20D096ED-74D8-4BCC-9911-DD5B18DF0353}" dt="2025-01-24T16:56:10.461" v="5815" actId="478"/>
          <ac:picMkLst>
            <pc:docMk/>
            <pc:sldMk cId="2583802625" sldId="266"/>
            <ac:picMk id="13" creationId="{941EE66E-7EFC-0918-ED09-48E9C3007E02}"/>
          </ac:picMkLst>
        </pc:picChg>
        <pc:picChg chg="add del mod">
          <ac:chgData name="Toby Tsang" userId="e597de51-a393-472f-96bf-05139d3f58b1" providerId="ADAL" clId="{20D096ED-74D8-4BCC-9911-DD5B18DF0353}" dt="2025-01-24T16:56:10.090" v="5814" actId="478"/>
          <ac:picMkLst>
            <pc:docMk/>
            <pc:sldMk cId="2583802625" sldId="266"/>
            <ac:picMk id="15" creationId="{C813BB48-8774-ED29-2FE2-50D75F891340}"/>
          </ac:picMkLst>
        </pc:picChg>
      </pc:sldChg>
      <pc:sldChg chg="modSp new mod">
        <pc:chgData name="Toby Tsang" userId="e597de51-a393-472f-96bf-05139d3f58b1" providerId="ADAL" clId="{20D096ED-74D8-4BCC-9911-DD5B18DF0353}" dt="2025-01-23T22:52:32.634" v="3800" actId="20577"/>
        <pc:sldMkLst>
          <pc:docMk/>
          <pc:sldMk cId="2784435560" sldId="267"/>
        </pc:sldMkLst>
        <pc:spChg chg="mod">
          <ac:chgData name="Toby Tsang" userId="e597de51-a393-472f-96bf-05139d3f58b1" providerId="ADAL" clId="{20D096ED-74D8-4BCC-9911-DD5B18DF0353}" dt="2025-01-23T22:50:43.924" v="3540" actId="20577"/>
          <ac:spMkLst>
            <pc:docMk/>
            <pc:sldMk cId="2784435560" sldId="267"/>
            <ac:spMk id="2" creationId="{3F1A11A6-115B-0673-4A90-3199EBEB0DCD}"/>
          </ac:spMkLst>
        </pc:spChg>
        <pc:spChg chg="mod">
          <ac:chgData name="Toby Tsang" userId="e597de51-a393-472f-96bf-05139d3f58b1" providerId="ADAL" clId="{20D096ED-74D8-4BCC-9911-DD5B18DF0353}" dt="2025-01-23T22:52:32.634" v="3800" actId="20577"/>
          <ac:spMkLst>
            <pc:docMk/>
            <pc:sldMk cId="2784435560" sldId="267"/>
            <ac:spMk id="3" creationId="{933089F6-CE40-F544-799C-80B566C88ECE}"/>
          </ac:spMkLst>
        </pc:spChg>
      </pc:sldChg>
      <pc:sldChg chg="modSp new mod">
        <pc:chgData name="Toby Tsang" userId="e597de51-a393-472f-96bf-05139d3f58b1" providerId="ADAL" clId="{20D096ED-74D8-4BCC-9911-DD5B18DF0353}" dt="2025-01-24T01:47:33.237" v="5583" actId="20577"/>
        <pc:sldMkLst>
          <pc:docMk/>
          <pc:sldMk cId="3669452840" sldId="268"/>
        </pc:sldMkLst>
        <pc:spChg chg="mod">
          <ac:chgData name="Toby Tsang" userId="e597de51-a393-472f-96bf-05139d3f58b1" providerId="ADAL" clId="{20D096ED-74D8-4BCC-9911-DD5B18DF0353}" dt="2025-01-23T22:52:43.245" v="3808" actId="20577"/>
          <ac:spMkLst>
            <pc:docMk/>
            <pc:sldMk cId="3669452840" sldId="268"/>
            <ac:spMk id="2" creationId="{E7F11B7A-4B5F-E727-9A18-F9E02039DE20}"/>
          </ac:spMkLst>
        </pc:spChg>
        <pc:spChg chg="mod">
          <ac:chgData name="Toby Tsang" userId="e597de51-a393-472f-96bf-05139d3f58b1" providerId="ADAL" clId="{20D096ED-74D8-4BCC-9911-DD5B18DF0353}" dt="2025-01-24T01:47:33.237" v="5583" actId="20577"/>
          <ac:spMkLst>
            <pc:docMk/>
            <pc:sldMk cId="3669452840" sldId="268"/>
            <ac:spMk id="3" creationId="{6549E438-7F27-B3EE-083D-176D4906F417}"/>
          </ac:spMkLst>
        </pc:spChg>
      </pc:sldChg>
      <pc:sldChg chg="addSp delSp modSp new mod">
        <pc:chgData name="Toby Tsang" userId="e597de51-a393-472f-96bf-05139d3f58b1" providerId="ADAL" clId="{20D096ED-74D8-4BCC-9911-DD5B18DF0353}" dt="2025-01-23T23:00:12.442" v="5198" actId="20577"/>
        <pc:sldMkLst>
          <pc:docMk/>
          <pc:sldMk cId="1656010136" sldId="269"/>
        </pc:sldMkLst>
        <pc:spChg chg="del">
          <ac:chgData name="Toby Tsang" userId="e597de51-a393-472f-96bf-05139d3f58b1" providerId="ADAL" clId="{20D096ED-74D8-4BCC-9911-DD5B18DF0353}" dt="2025-01-23T22:56:12.828" v="4428" actId="478"/>
          <ac:spMkLst>
            <pc:docMk/>
            <pc:sldMk cId="1656010136" sldId="269"/>
            <ac:spMk id="2" creationId="{8A3831AB-F18B-4000-E7CA-63AB15EAAFBB}"/>
          </ac:spMkLst>
        </pc:spChg>
        <pc:spChg chg="mod">
          <ac:chgData name="Toby Tsang" userId="e597de51-a393-472f-96bf-05139d3f58b1" providerId="ADAL" clId="{20D096ED-74D8-4BCC-9911-DD5B18DF0353}" dt="2025-01-23T23:00:12.442" v="5198" actId="20577"/>
          <ac:spMkLst>
            <pc:docMk/>
            <pc:sldMk cId="1656010136" sldId="269"/>
            <ac:spMk id="3" creationId="{80CABEC9-8B3D-A157-1CC9-55C62EDEF476}"/>
          </ac:spMkLst>
        </pc:spChg>
        <pc:spChg chg="add mod">
          <ac:chgData name="Toby Tsang" userId="e597de51-a393-472f-96bf-05139d3f58b1" providerId="ADAL" clId="{20D096ED-74D8-4BCC-9911-DD5B18DF0353}" dt="2025-01-23T22:57:33.433" v="4746" actId="20577"/>
          <ac:spMkLst>
            <pc:docMk/>
            <pc:sldMk cId="1656010136" sldId="269"/>
            <ac:spMk id="4" creationId="{3B81695A-8E19-3203-DD7A-A19502FD5380}"/>
          </ac:spMkLst>
        </pc:spChg>
      </pc:sldChg>
      <pc:sldChg chg="modSp new mod">
        <pc:chgData name="Toby Tsang" userId="e597de51-a393-472f-96bf-05139d3f58b1" providerId="ADAL" clId="{20D096ED-74D8-4BCC-9911-DD5B18DF0353}" dt="2025-01-23T23:03:30.660" v="5575" actId="5793"/>
        <pc:sldMkLst>
          <pc:docMk/>
          <pc:sldMk cId="959980100" sldId="270"/>
        </pc:sldMkLst>
        <pc:spChg chg="mod">
          <ac:chgData name="Toby Tsang" userId="e597de51-a393-472f-96bf-05139d3f58b1" providerId="ADAL" clId="{20D096ED-74D8-4BCC-9911-DD5B18DF0353}" dt="2025-01-23T23:03:30.660" v="5575" actId="5793"/>
          <ac:spMkLst>
            <pc:docMk/>
            <pc:sldMk cId="959980100" sldId="270"/>
            <ac:spMk id="3" creationId="{50AF2A7C-B0CA-CE79-5B7B-42CC1EA300D4}"/>
          </ac:spMkLst>
        </pc:spChg>
      </pc:sldChg>
      <pc:sldChg chg="modSp new mod">
        <pc:chgData name="Toby Tsang" userId="e597de51-a393-472f-96bf-05139d3f58b1" providerId="ADAL" clId="{20D096ED-74D8-4BCC-9911-DD5B18DF0353}" dt="2025-01-24T16:53:34.119" v="5813" actId="20577"/>
        <pc:sldMkLst>
          <pc:docMk/>
          <pc:sldMk cId="2815554848" sldId="271"/>
        </pc:sldMkLst>
        <pc:spChg chg="mod">
          <ac:chgData name="Toby Tsang" userId="e597de51-a393-472f-96bf-05139d3f58b1" providerId="ADAL" clId="{20D096ED-74D8-4BCC-9911-DD5B18DF0353}" dt="2025-01-24T16:50:28.442" v="5651" actId="5793"/>
          <ac:spMkLst>
            <pc:docMk/>
            <pc:sldMk cId="2815554848" sldId="271"/>
            <ac:spMk id="2" creationId="{202ED307-81E9-34DE-A07C-4F9B0D23624E}"/>
          </ac:spMkLst>
        </pc:spChg>
        <pc:spChg chg="mod">
          <ac:chgData name="Toby Tsang" userId="e597de51-a393-472f-96bf-05139d3f58b1" providerId="ADAL" clId="{20D096ED-74D8-4BCC-9911-DD5B18DF0353}" dt="2025-01-24T16:53:34.119" v="5813" actId="20577"/>
          <ac:spMkLst>
            <pc:docMk/>
            <pc:sldMk cId="2815554848" sldId="271"/>
            <ac:spMk id="3" creationId="{EFB4178B-DD6D-AD33-3FDD-8125C0119200}"/>
          </ac:spMkLst>
        </pc:spChg>
      </pc:sldChg>
      <pc:sldChg chg="addSp delSp modSp add mod">
        <pc:chgData name="Toby Tsang" userId="e597de51-a393-472f-96bf-05139d3f58b1" providerId="ADAL" clId="{20D096ED-74D8-4BCC-9911-DD5B18DF0353}" dt="2025-01-24T16:58:22.722" v="6016"/>
        <pc:sldMkLst>
          <pc:docMk/>
          <pc:sldMk cId="744291387" sldId="272"/>
        </pc:sldMkLst>
        <pc:spChg chg="add mod">
          <ac:chgData name="Toby Tsang" userId="e597de51-a393-472f-96bf-05139d3f58b1" providerId="ADAL" clId="{20D096ED-74D8-4BCC-9911-DD5B18DF0353}" dt="2025-01-24T16:58:22.722" v="6016"/>
          <ac:spMkLst>
            <pc:docMk/>
            <pc:sldMk cId="744291387" sldId="272"/>
            <ac:spMk id="5" creationId="{CE99F171-50D2-EBB4-6395-3951EC6DE9DB}"/>
          </ac:spMkLst>
        </pc:spChg>
        <pc:spChg chg="add mod">
          <ac:chgData name="Toby Tsang" userId="e597de51-a393-472f-96bf-05139d3f58b1" providerId="ADAL" clId="{20D096ED-74D8-4BCC-9911-DD5B18DF0353}" dt="2025-01-24T16:58:22.722" v="6016"/>
          <ac:spMkLst>
            <pc:docMk/>
            <pc:sldMk cId="744291387" sldId="272"/>
            <ac:spMk id="8" creationId="{8E7025C2-FA14-42ED-3D0B-7D98366BC10E}"/>
          </ac:spMkLst>
        </pc:spChg>
        <pc:spChg chg="del">
          <ac:chgData name="Toby Tsang" userId="e597de51-a393-472f-96bf-05139d3f58b1" providerId="ADAL" clId="{20D096ED-74D8-4BCC-9911-DD5B18DF0353}" dt="2025-01-24T16:57:30.423" v="5971" actId="478"/>
          <ac:spMkLst>
            <pc:docMk/>
            <pc:sldMk cId="744291387" sldId="272"/>
            <ac:spMk id="56" creationId="{16ADC1DD-46B4-B784-4CFC-5617DEDC0DE5}"/>
          </ac:spMkLst>
        </pc:spChg>
        <pc:spChg chg="del">
          <ac:chgData name="Toby Tsang" userId="e597de51-a393-472f-96bf-05139d3f58b1" providerId="ADAL" clId="{20D096ED-74D8-4BCC-9911-DD5B18DF0353}" dt="2025-01-24T16:57:33.135" v="5974" actId="478"/>
          <ac:spMkLst>
            <pc:docMk/>
            <pc:sldMk cId="744291387" sldId="272"/>
            <ac:spMk id="57" creationId="{6380859E-9996-AC9C-2D68-0A743D1B3F01}"/>
          </ac:spMkLst>
        </pc:spChg>
        <pc:spChg chg="del">
          <ac:chgData name="Toby Tsang" userId="e597de51-a393-472f-96bf-05139d3f58b1" providerId="ADAL" clId="{20D096ED-74D8-4BCC-9911-DD5B18DF0353}" dt="2025-01-24T16:57:28.891" v="5969" actId="478"/>
          <ac:spMkLst>
            <pc:docMk/>
            <pc:sldMk cId="744291387" sldId="272"/>
            <ac:spMk id="59" creationId="{2D9D9E03-AB03-5CC5-9247-71E64B4B4D50}"/>
          </ac:spMkLst>
        </pc:spChg>
        <pc:cxnChg chg="add mod">
          <ac:chgData name="Toby Tsang" userId="e597de51-a393-472f-96bf-05139d3f58b1" providerId="ADAL" clId="{20D096ED-74D8-4BCC-9911-DD5B18DF0353}" dt="2025-01-24T16:58:22.722" v="6016"/>
          <ac:cxnSpMkLst>
            <pc:docMk/>
            <pc:sldMk cId="744291387" sldId="272"/>
            <ac:cxnSpMk id="2" creationId="{F5201B2F-2C7B-89B7-EDED-C6A1704F47D0}"/>
          </ac:cxnSpMkLst>
        </pc:cxnChg>
        <pc:cxnChg chg="add mod">
          <ac:chgData name="Toby Tsang" userId="e597de51-a393-472f-96bf-05139d3f58b1" providerId="ADAL" clId="{20D096ED-74D8-4BCC-9911-DD5B18DF0353}" dt="2025-01-24T16:58:22.722" v="6016"/>
          <ac:cxnSpMkLst>
            <pc:docMk/>
            <pc:sldMk cId="744291387" sldId="272"/>
            <ac:cxnSpMk id="3" creationId="{6A1EC461-5B40-956D-8911-E405391370BD}"/>
          </ac:cxnSpMkLst>
        </pc:cxnChg>
        <pc:cxnChg chg="del">
          <ac:chgData name="Toby Tsang" userId="e597de51-a393-472f-96bf-05139d3f58b1" providerId="ADAL" clId="{20D096ED-74D8-4BCC-9911-DD5B18DF0353}" dt="2025-01-24T16:57:29.754" v="5970" actId="478"/>
          <ac:cxnSpMkLst>
            <pc:docMk/>
            <pc:sldMk cId="744291387" sldId="272"/>
            <ac:cxnSpMk id="7" creationId="{02655648-B64D-CC35-6132-CD48D9357199}"/>
          </ac:cxnSpMkLst>
        </pc:cxnChg>
        <pc:cxnChg chg="del">
          <ac:chgData name="Toby Tsang" userId="e597de51-a393-472f-96bf-05139d3f58b1" providerId="ADAL" clId="{20D096ED-74D8-4BCC-9911-DD5B18DF0353}" dt="2025-01-24T16:57:33.982" v="5975" actId="478"/>
          <ac:cxnSpMkLst>
            <pc:docMk/>
            <pc:sldMk cId="744291387" sldId="272"/>
            <ac:cxnSpMk id="13" creationId="{EC1032FB-A5BC-1719-8211-5FABF98ED874}"/>
          </ac:cxnSpMkLst>
        </pc:cxnChg>
        <pc:cxnChg chg="del">
          <ac:chgData name="Toby Tsang" userId="e597de51-a393-472f-96bf-05139d3f58b1" providerId="ADAL" clId="{20D096ED-74D8-4BCC-9911-DD5B18DF0353}" dt="2025-01-24T16:57:36.085" v="5978" actId="478"/>
          <ac:cxnSpMkLst>
            <pc:docMk/>
            <pc:sldMk cId="744291387" sldId="272"/>
            <ac:cxnSpMk id="14" creationId="{D0AF106F-FF1A-DD67-0774-3BEBD3A28B31}"/>
          </ac:cxnSpMkLst>
        </pc:cxnChg>
        <pc:cxnChg chg="del">
          <ac:chgData name="Toby Tsang" userId="e597de51-a393-472f-96bf-05139d3f58b1" providerId="ADAL" clId="{20D096ED-74D8-4BCC-9911-DD5B18DF0353}" dt="2025-01-24T16:57:36.722" v="5979" actId="478"/>
          <ac:cxnSpMkLst>
            <pc:docMk/>
            <pc:sldMk cId="744291387" sldId="272"/>
            <ac:cxnSpMk id="37" creationId="{36ED4C86-0CC5-5CFF-56CF-F1402A5C4A89}"/>
          </ac:cxnSpMkLst>
        </pc:cxnChg>
        <pc:cxnChg chg="del">
          <ac:chgData name="Toby Tsang" userId="e597de51-a393-472f-96bf-05139d3f58b1" providerId="ADAL" clId="{20D096ED-74D8-4BCC-9911-DD5B18DF0353}" dt="2025-01-24T16:57:37.606" v="5980" actId="478"/>
          <ac:cxnSpMkLst>
            <pc:docMk/>
            <pc:sldMk cId="744291387" sldId="272"/>
            <ac:cxnSpMk id="38" creationId="{B437FA36-0B88-8851-F0E9-657DE6185623}"/>
          </ac:cxnSpMkLst>
        </pc:cxnChg>
        <pc:cxnChg chg="del">
          <ac:chgData name="Toby Tsang" userId="e597de51-a393-472f-96bf-05139d3f58b1" providerId="ADAL" clId="{20D096ED-74D8-4BCC-9911-DD5B18DF0353}" dt="2025-01-24T16:57:31.032" v="5972" actId="478"/>
          <ac:cxnSpMkLst>
            <pc:docMk/>
            <pc:sldMk cId="744291387" sldId="272"/>
            <ac:cxnSpMk id="39" creationId="{C076710A-47D3-D667-79D2-6584EE030C5F}"/>
          </ac:cxnSpMkLst>
        </pc:cxnChg>
        <pc:cxnChg chg="del">
          <ac:chgData name="Toby Tsang" userId="e597de51-a393-472f-96bf-05139d3f58b1" providerId="ADAL" clId="{20D096ED-74D8-4BCC-9911-DD5B18DF0353}" dt="2025-01-24T16:57:32.350" v="5973" actId="478"/>
          <ac:cxnSpMkLst>
            <pc:docMk/>
            <pc:sldMk cId="744291387" sldId="272"/>
            <ac:cxnSpMk id="41" creationId="{6CB0BFF4-BB99-86AB-DF04-766157E58C5B}"/>
          </ac:cxnSpMkLst>
        </pc:cxnChg>
        <pc:cxnChg chg="del">
          <ac:chgData name="Toby Tsang" userId="e597de51-a393-472f-96bf-05139d3f58b1" providerId="ADAL" clId="{20D096ED-74D8-4BCC-9911-DD5B18DF0353}" dt="2025-01-24T16:57:35.527" v="5977" actId="478"/>
          <ac:cxnSpMkLst>
            <pc:docMk/>
            <pc:sldMk cId="744291387" sldId="272"/>
            <ac:cxnSpMk id="52" creationId="{5D4032D5-308B-22B7-C54D-752A4AC8211F}"/>
          </ac:cxnSpMkLst>
        </pc:cxnChg>
        <pc:cxnChg chg="del">
          <ac:chgData name="Toby Tsang" userId="e597de51-a393-472f-96bf-05139d3f58b1" providerId="ADAL" clId="{20D096ED-74D8-4BCC-9911-DD5B18DF0353}" dt="2025-01-24T16:57:34.781" v="5976" actId="478"/>
          <ac:cxnSpMkLst>
            <pc:docMk/>
            <pc:sldMk cId="744291387" sldId="272"/>
            <ac:cxnSpMk id="53" creationId="{0C66A55C-467B-8FF1-B632-2DEDF3E48A59}"/>
          </ac:cxnSpMkLst>
        </pc:cxnChg>
        <pc:cxnChg chg="del">
          <ac:chgData name="Toby Tsang" userId="e597de51-a393-472f-96bf-05139d3f58b1" providerId="ADAL" clId="{20D096ED-74D8-4BCC-9911-DD5B18DF0353}" dt="2025-01-24T16:57:38.432" v="5981" actId="478"/>
          <ac:cxnSpMkLst>
            <pc:docMk/>
            <pc:sldMk cId="744291387" sldId="272"/>
            <ac:cxnSpMk id="80" creationId="{79CD43A5-B2B6-D906-C61F-DE7C95764A88}"/>
          </ac:cxnSpMkLst>
        </pc:cxnChg>
        <pc:cxnChg chg="del">
          <ac:chgData name="Toby Tsang" userId="e597de51-a393-472f-96bf-05139d3f58b1" providerId="ADAL" clId="{20D096ED-74D8-4BCC-9911-DD5B18DF0353}" dt="2025-01-24T16:57:40.451" v="5984" actId="478"/>
          <ac:cxnSpMkLst>
            <pc:docMk/>
            <pc:sldMk cId="744291387" sldId="272"/>
            <ac:cxnSpMk id="81" creationId="{4B6C73A3-B6A5-1772-E435-B6F91F40CD59}"/>
          </ac:cxnSpMkLst>
        </pc:cxnChg>
        <pc:cxnChg chg="del">
          <ac:chgData name="Toby Tsang" userId="e597de51-a393-472f-96bf-05139d3f58b1" providerId="ADAL" clId="{20D096ED-74D8-4BCC-9911-DD5B18DF0353}" dt="2025-01-24T16:57:39.493" v="5982" actId="478"/>
          <ac:cxnSpMkLst>
            <pc:docMk/>
            <pc:sldMk cId="744291387" sldId="272"/>
            <ac:cxnSpMk id="82" creationId="{2EE8B50D-DF58-0878-0E13-DD6D5379EF40}"/>
          </ac:cxnSpMkLst>
        </pc:cxnChg>
        <pc:cxnChg chg="del">
          <ac:chgData name="Toby Tsang" userId="e597de51-a393-472f-96bf-05139d3f58b1" providerId="ADAL" clId="{20D096ED-74D8-4BCC-9911-DD5B18DF0353}" dt="2025-01-24T16:57:39.906" v="5983" actId="478"/>
          <ac:cxnSpMkLst>
            <pc:docMk/>
            <pc:sldMk cId="744291387" sldId="272"/>
            <ac:cxnSpMk id="83" creationId="{78A669CA-2FB7-E7A7-8661-EB066450C84C}"/>
          </ac:cxnSpMkLst>
        </pc:cxnChg>
        <pc:cxnChg chg="del">
          <ac:chgData name="Toby Tsang" userId="e597de51-a393-472f-96bf-05139d3f58b1" providerId="ADAL" clId="{20D096ED-74D8-4BCC-9911-DD5B18DF0353}" dt="2025-01-24T16:57:41.491" v="5985" actId="478"/>
          <ac:cxnSpMkLst>
            <pc:docMk/>
            <pc:sldMk cId="744291387" sldId="272"/>
            <ac:cxnSpMk id="84" creationId="{682136D4-F0CE-9DC4-69EA-E3F40FAE18BD}"/>
          </ac:cxnSpMkLst>
        </pc:cxnChg>
        <pc:cxnChg chg="del">
          <ac:chgData name="Toby Tsang" userId="e597de51-a393-472f-96bf-05139d3f58b1" providerId="ADAL" clId="{20D096ED-74D8-4BCC-9911-DD5B18DF0353}" dt="2025-01-24T16:57:42.003" v="5986" actId="478"/>
          <ac:cxnSpMkLst>
            <pc:docMk/>
            <pc:sldMk cId="744291387" sldId="272"/>
            <ac:cxnSpMk id="85" creationId="{9DF23A94-8473-5012-4A48-7B94494DD8EE}"/>
          </ac:cxnSpMkLst>
        </pc:cxnChg>
        <pc:cxnChg chg="del">
          <ac:chgData name="Toby Tsang" userId="e597de51-a393-472f-96bf-05139d3f58b1" providerId="ADAL" clId="{20D096ED-74D8-4BCC-9911-DD5B18DF0353}" dt="2025-01-24T16:57:42.432" v="5987" actId="478"/>
          <ac:cxnSpMkLst>
            <pc:docMk/>
            <pc:sldMk cId="744291387" sldId="272"/>
            <ac:cxnSpMk id="86" creationId="{EDA7D0AC-D83F-26DF-9F7D-7C156FD1511A}"/>
          </ac:cxnSpMkLst>
        </pc:cxnChg>
        <pc:cxnChg chg="del">
          <ac:chgData name="Toby Tsang" userId="e597de51-a393-472f-96bf-05139d3f58b1" providerId="ADAL" clId="{20D096ED-74D8-4BCC-9911-DD5B18DF0353}" dt="2025-01-24T16:57:42.838" v="5988" actId="478"/>
          <ac:cxnSpMkLst>
            <pc:docMk/>
            <pc:sldMk cId="744291387" sldId="272"/>
            <ac:cxnSpMk id="87" creationId="{1F8943E7-51B4-265A-CA35-A2C801F7B6C1}"/>
          </ac:cxnSpMkLst>
        </pc:cxnChg>
      </pc:sldChg>
      <pc:sldChg chg="delSp add mod">
        <pc:chgData name="Toby Tsang" userId="e597de51-a393-472f-96bf-05139d3f58b1" providerId="ADAL" clId="{20D096ED-74D8-4BCC-9911-DD5B18DF0353}" dt="2025-01-24T16:57:56.109" v="5999" actId="478"/>
        <pc:sldMkLst>
          <pc:docMk/>
          <pc:sldMk cId="3391735977" sldId="273"/>
        </pc:sldMkLst>
        <pc:cxnChg chg="del">
          <ac:chgData name="Toby Tsang" userId="e597de51-a393-472f-96bf-05139d3f58b1" providerId="ADAL" clId="{20D096ED-74D8-4BCC-9911-DD5B18DF0353}" dt="2025-01-24T16:57:50.464" v="5990" actId="478"/>
          <ac:cxnSpMkLst>
            <pc:docMk/>
            <pc:sldMk cId="3391735977" sldId="273"/>
            <ac:cxnSpMk id="37" creationId="{B760754F-B521-C1C3-BFBC-1DEB1F85E8C1}"/>
          </ac:cxnSpMkLst>
        </pc:cxnChg>
        <pc:cxnChg chg="del">
          <ac:chgData name="Toby Tsang" userId="e597de51-a393-472f-96bf-05139d3f58b1" providerId="ADAL" clId="{20D096ED-74D8-4BCC-9911-DD5B18DF0353}" dt="2025-01-24T16:57:51.097" v="5991" actId="478"/>
          <ac:cxnSpMkLst>
            <pc:docMk/>
            <pc:sldMk cId="3391735977" sldId="273"/>
            <ac:cxnSpMk id="38" creationId="{770BF6F0-AAB6-5135-945C-9FFF2417B4E0}"/>
          </ac:cxnSpMkLst>
        </pc:cxnChg>
        <pc:cxnChg chg="del">
          <ac:chgData name="Toby Tsang" userId="e597de51-a393-472f-96bf-05139d3f58b1" providerId="ADAL" clId="{20D096ED-74D8-4BCC-9911-DD5B18DF0353}" dt="2025-01-24T16:57:52.006" v="5992" actId="478"/>
          <ac:cxnSpMkLst>
            <pc:docMk/>
            <pc:sldMk cId="3391735977" sldId="273"/>
            <ac:cxnSpMk id="80" creationId="{1BCA81D6-D1F4-5CF1-2703-CF88CB60353B}"/>
          </ac:cxnSpMkLst>
        </pc:cxnChg>
        <pc:cxnChg chg="del">
          <ac:chgData name="Toby Tsang" userId="e597de51-a393-472f-96bf-05139d3f58b1" providerId="ADAL" clId="{20D096ED-74D8-4BCC-9911-DD5B18DF0353}" dt="2025-01-24T16:57:53.538" v="5995" actId="478"/>
          <ac:cxnSpMkLst>
            <pc:docMk/>
            <pc:sldMk cId="3391735977" sldId="273"/>
            <ac:cxnSpMk id="81" creationId="{10A2F0E0-DC11-725F-1D6C-B94B6F4A4C02}"/>
          </ac:cxnSpMkLst>
        </pc:cxnChg>
        <pc:cxnChg chg="del">
          <ac:chgData name="Toby Tsang" userId="e597de51-a393-472f-96bf-05139d3f58b1" providerId="ADAL" clId="{20D096ED-74D8-4BCC-9911-DD5B18DF0353}" dt="2025-01-24T16:57:52.424" v="5993" actId="478"/>
          <ac:cxnSpMkLst>
            <pc:docMk/>
            <pc:sldMk cId="3391735977" sldId="273"/>
            <ac:cxnSpMk id="82" creationId="{4AFEC54D-2472-6AEB-F408-43610117A7BF}"/>
          </ac:cxnSpMkLst>
        </pc:cxnChg>
        <pc:cxnChg chg="del">
          <ac:chgData name="Toby Tsang" userId="e597de51-a393-472f-96bf-05139d3f58b1" providerId="ADAL" clId="{20D096ED-74D8-4BCC-9911-DD5B18DF0353}" dt="2025-01-24T16:57:53.048" v="5994" actId="478"/>
          <ac:cxnSpMkLst>
            <pc:docMk/>
            <pc:sldMk cId="3391735977" sldId="273"/>
            <ac:cxnSpMk id="83" creationId="{B201CCFD-7D51-E34E-8B4E-3BC61E8179E3}"/>
          </ac:cxnSpMkLst>
        </pc:cxnChg>
        <pc:cxnChg chg="del">
          <ac:chgData name="Toby Tsang" userId="e597de51-a393-472f-96bf-05139d3f58b1" providerId="ADAL" clId="{20D096ED-74D8-4BCC-9911-DD5B18DF0353}" dt="2025-01-24T16:57:54.443" v="5996" actId="478"/>
          <ac:cxnSpMkLst>
            <pc:docMk/>
            <pc:sldMk cId="3391735977" sldId="273"/>
            <ac:cxnSpMk id="84" creationId="{4FD2C468-8055-7BD6-DE2F-965B3C1E3B75}"/>
          </ac:cxnSpMkLst>
        </pc:cxnChg>
        <pc:cxnChg chg="del">
          <ac:chgData name="Toby Tsang" userId="e597de51-a393-472f-96bf-05139d3f58b1" providerId="ADAL" clId="{20D096ED-74D8-4BCC-9911-DD5B18DF0353}" dt="2025-01-24T16:57:56.109" v="5999" actId="478"/>
          <ac:cxnSpMkLst>
            <pc:docMk/>
            <pc:sldMk cId="3391735977" sldId="273"/>
            <ac:cxnSpMk id="85" creationId="{B5B96A73-2067-A7E1-D14B-BE29FB991A31}"/>
          </ac:cxnSpMkLst>
        </pc:cxnChg>
        <pc:cxnChg chg="del">
          <ac:chgData name="Toby Tsang" userId="e597de51-a393-472f-96bf-05139d3f58b1" providerId="ADAL" clId="{20D096ED-74D8-4BCC-9911-DD5B18DF0353}" dt="2025-01-24T16:57:55.401" v="5998" actId="478"/>
          <ac:cxnSpMkLst>
            <pc:docMk/>
            <pc:sldMk cId="3391735977" sldId="273"/>
            <ac:cxnSpMk id="86" creationId="{A717AE7F-D509-AEE0-72F7-C15080D5D3A9}"/>
          </ac:cxnSpMkLst>
        </pc:cxnChg>
        <pc:cxnChg chg="del">
          <ac:chgData name="Toby Tsang" userId="e597de51-a393-472f-96bf-05139d3f58b1" providerId="ADAL" clId="{20D096ED-74D8-4BCC-9911-DD5B18DF0353}" dt="2025-01-24T16:57:54.850" v="5997" actId="478"/>
          <ac:cxnSpMkLst>
            <pc:docMk/>
            <pc:sldMk cId="3391735977" sldId="273"/>
            <ac:cxnSpMk id="87" creationId="{F546019B-0A5F-A13A-27EA-030B199E9ABE}"/>
          </ac:cxnSpMkLst>
        </pc:cxnChg>
      </pc:sldChg>
      <pc:sldChg chg="addSp delSp modSp add mod">
        <pc:chgData name="Toby Tsang" userId="e597de51-a393-472f-96bf-05139d3f58b1" providerId="ADAL" clId="{20D096ED-74D8-4BCC-9911-DD5B18DF0353}" dt="2025-01-24T16:58:21.697" v="6015"/>
        <pc:sldMkLst>
          <pc:docMk/>
          <pc:sldMk cId="603548742" sldId="274"/>
        </pc:sldMkLst>
        <pc:spChg chg="add mod">
          <ac:chgData name="Toby Tsang" userId="e597de51-a393-472f-96bf-05139d3f58b1" providerId="ADAL" clId="{20D096ED-74D8-4BCC-9911-DD5B18DF0353}" dt="2025-01-24T16:58:21.697" v="6015"/>
          <ac:spMkLst>
            <pc:docMk/>
            <pc:sldMk cId="603548742" sldId="274"/>
            <ac:spMk id="5" creationId="{5817B541-F370-495C-BA5B-2AF81DBD9506}"/>
          </ac:spMkLst>
        </pc:spChg>
        <pc:spChg chg="add mod">
          <ac:chgData name="Toby Tsang" userId="e597de51-a393-472f-96bf-05139d3f58b1" providerId="ADAL" clId="{20D096ED-74D8-4BCC-9911-DD5B18DF0353}" dt="2025-01-24T16:58:21.697" v="6015"/>
          <ac:spMkLst>
            <pc:docMk/>
            <pc:sldMk cId="603548742" sldId="274"/>
            <ac:spMk id="7" creationId="{9F53B89F-7C3F-DF2D-C3CF-996D1B08C19E}"/>
          </ac:spMkLst>
        </pc:spChg>
        <pc:spChg chg="del">
          <ac:chgData name="Toby Tsang" userId="e597de51-a393-472f-96bf-05139d3f58b1" providerId="ADAL" clId="{20D096ED-74D8-4BCC-9911-DD5B18DF0353}" dt="2025-01-24T16:58:07.218" v="6009" actId="478"/>
          <ac:spMkLst>
            <pc:docMk/>
            <pc:sldMk cId="603548742" sldId="274"/>
            <ac:spMk id="62" creationId="{8B1775A2-209C-A83A-8261-6486A6C1616E}"/>
          </ac:spMkLst>
        </pc:spChg>
        <pc:spChg chg="del">
          <ac:chgData name="Toby Tsang" userId="e597de51-a393-472f-96bf-05139d3f58b1" providerId="ADAL" clId="{20D096ED-74D8-4BCC-9911-DD5B18DF0353}" dt="2025-01-24T16:58:12.337" v="6014" actId="478"/>
          <ac:spMkLst>
            <pc:docMk/>
            <pc:sldMk cId="603548742" sldId="274"/>
            <ac:spMk id="63" creationId="{440ED5A7-D371-515A-EE41-5F390D0DD34A}"/>
          </ac:spMkLst>
        </pc:spChg>
        <pc:spChg chg="del">
          <ac:chgData name="Toby Tsang" userId="e597de51-a393-472f-96bf-05139d3f58b1" providerId="ADAL" clId="{20D096ED-74D8-4BCC-9911-DD5B18DF0353}" dt="2025-01-24T16:58:01.626" v="6001" actId="478"/>
          <ac:spMkLst>
            <pc:docMk/>
            <pc:sldMk cId="603548742" sldId="274"/>
            <ac:spMk id="90" creationId="{795FF163-1404-9210-F425-CCF7A6F896A5}"/>
          </ac:spMkLst>
        </pc:spChg>
        <pc:spChg chg="del">
          <ac:chgData name="Toby Tsang" userId="e597de51-a393-472f-96bf-05139d3f58b1" providerId="ADAL" clId="{20D096ED-74D8-4BCC-9911-DD5B18DF0353}" dt="2025-01-24T16:58:03.310" v="6004" actId="478"/>
          <ac:spMkLst>
            <pc:docMk/>
            <pc:sldMk cId="603548742" sldId="274"/>
            <ac:spMk id="91" creationId="{67B639DD-BFA3-6650-91CF-668BCAD4CE0D}"/>
          </ac:spMkLst>
        </pc:spChg>
        <pc:cxnChg chg="add mod">
          <ac:chgData name="Toby Tsang" userId="e597de51-a393-472f-96bf-05139d3f58b1" providerId="ADAL" clId="{20D096ED-74D8-4BCC-9911-DD5B18DF0353}" dt="2025-01-24T16:58:21.697" v="6015"/>
          <ac:cxnSpMkLst>
            <pc:docMk/>
            <pc:sldMk cId="603548742" sldId="274"/>
            <ac:cxnSpMk id="2" creationId="{1ADF42DC-13FA-462D-2A97-29BB10B86613}"/>
          </ac:cxnSpMkLst>
        </pc:cxnChg>
        <pc:cxnChg chg="add mod">
          <ac:chgData name="Toby Tsang" userId="e597de51-a393-472f-96bf-05139d3f58b1" providerId="ADAL" clId="{20D096ED-74D8-4BCC-9911-DD5B18DF0353}" dt="2025-01-24T16:58:21.697" v="6015"/>
          <ac:cxnSpMkLst>
            <pc:docMk/>
            <pc:sldMk cId="603548742" sldId="274"/>
            <ac:cxnSpMk id="3" creationId="{4F46FEAF-B7CF-D2B4-534A-5A0D0D45C4CA}"/>
          </ac:cxnSpMkLst>
        </pc:cxnChg>
        <pc:cxnChg chg="del">
          <ac:chgData name="Toby Tsang" userId="e597de51-a393-472f-96bf-05139d3f58b1" providerId="ADAL" clId="{20D096ED-74D8-4BCC-9911-DD5B18DF0353}" dt="2025-01-24T16:58:02.054" v="6002" actId="478"/>
          <ac:cxnSpMkLst>
            <pc:docMk/>
            <pc:sldMk cId="603548742" sldId="274"/>
            <ac:cxnSpMk id="30" creationId="{54C610FF-E856-1D0B-AAB3-61EC3B7C19D1}"/>
          </ac:cxnSpMkLst>
        </pc:cxnChg>
        <pc:cxnChg chg="del">
          <ac:chgData name="Toby Tsang" userId="e597de51-a393-472f-96bf-05139d3f58b1" providerId="ADAL" clId="{20D096ED-74D8-4BCC-9911-DD5B18DF0353}" dt="2025-01-24T16:58:02.619" v="6003" actId="478"/>
          <ac:cxnSpMkLst>
            <pc:docMk/>
            <pc:sldMk cId="603548742" sldId="274"/>
            <ac:cxnSpMk id="32" creationId="{6DBC33A2-FAF7-4DBF-0E60-75D6728BB1ED}"/>
          </ac:cxnSpMkLst>
        </pc:cxnChg>
        <pc:cxnChg chg="del">
          <ac:chgData name="Toby Tsang" userId="e597de51-a393-472f-96bf-05139d3f58b1" providerId="ADAL" clId="{20D096ED-74D8-4BCC-9911-DD5B18DF0353}" dt="2025-01-24T16:58:11.080" v="6013" actId="478"/>
          <ac:cxnSpMkLst>
            <pc:docMk/>
            <pc:sldMk cId="603548742" sldId="274"/>
            <ac:cxnSpMk id="60" creationId="{D8B8306C-160C-8685-6309-85B78D9BBEDA}"/>
          </ac:cxnSpMkLst>
        </pc:cxnChg>
        <pc:cxnChg chg="del">
          <ac:chgData name="Toby Tsang" userId="e597de51-a393-472f-96bf-05139d3f58b1" providerId="ADAL" clId="{20D096ED-74D8-4BCC-9911-DD5B18DF0353}" dt="2025-01-24T16:58:07.938" v="6010" actId="478"/>
          <ac:cxnSpMkLst>
            <pc:docMk/>
            <pc:sldMk cId="603548742" sldId="274"/>
            <ac:cxnSpMk id="61" creationId="{B133ACE2-8CDE-B407-B660-AB6C3159B2E9}"/>
          </ac:cxnSpMkLst>
        </pc:cxnChg>
        <pc:cxnChg chg="del">
          <ac:chgData name="Toby Tsang" userId="e597de51-a393-472f-96bf-05139d3f58b1" providerId="ADAL" clId="{20D096ED-74D8-4BCC-9911-DD5B18DF0353}" dt="2025-01-24T16:58:10.456" v="6012" actId="478"/>
          <ac:cxnSpMkLst>
            <pc:docMk/>
            <pc:sldMk cId="603548742" sldId="274"/>
            <ac:cxnSpMk id="64" creationId="{8F29C557-3B07-B89C-7D95-188D4E0581E0}"/>
          </ac:cxnSpMkLst>
        </pc:cxnChg>
        <pc:cxnChg chg="del">
          <ac:chgData name="Toby Tsang" userId="e597de51-a393-472f-96bf-05139d3f58b1" providerId="ADAL" clId="{20D096ED-74D8-4BCC-9911-DD5B18DF0353}" dt="2025-01-24T16:58:08.871" v="6011" actId="478"/>
          <ac:cxnSpMkLst>
            <pc:docMk/>
            <pc:sldMk cId="603548742" sldId="274"/>
            <ac:cxnSpMk id="66" creationId="{48098BBD-2B34-BBCB-F1AC-576E0483B4CE}"/>
          </ac:cxnSpMkLst>
        </pc:cxnChg>
        <pc:cxnChg chg="del">
          <ac:chgData name="Toby Tsang" userId="e597de51-a393-472f-96bf-05139d3f58b1" providerId="ADAL" clId="{20D096ED-74D8-4BCC-9911-DD5B18DF0353}" dt="2025-01-24T16:58:03.807" v="6005" actId="478"/>
          <ac:cxnSpMkLst>
            <pc:docMk/>
            <pc:sldMk cId="603548742" sldId="274"/>
            <ac:cxnSpMk id="70" creationId="{F93F1E17-F87B-BBF3-5DAE-8811B7895DF1}"/>
          </ac:cxnSpMkLst>
        </pc:cxnChg>
        <pc:cxnChg chg="del">
          <ac:chgData name="Toby Tsang" userId="e597de51-a393-472f-96bf-05139d3f58b1" providerId="ADAL" clId="{20D096ED-74D8-4BCC-9911-DD5B18DF0353}" dt="2025-01-24T16:58:05.890" v="6008" actId="478"/>
          <ac:cxnSpMkLst>
            <pc:docMk/>
            <pc:sldMk cId="603548742" sldId="274"/>
            <ac:cxnSpMk id="71" creationId="{F1935197-D9F0-AF86-6CD1-8CCB5209618D}"/>
          </ac:cxnSpMkLst>
        </pc:cxnChg>
        <pc:cxnChg chg="del">
          <ac:chgData name="Toby Tsang" userId="e597de51-a393-472f-96bf-05139d3f58b1" providerId="ADAL" clId="{20D096ED-74D8-4BCC-9911-DD5B18DF0353}" dt="2025-01-24T16:58:05.404" v="6007" actId="478"/>
          <ac:cxnSpMkLst>
            <pc:docMk/>
            <pc:sldMk cId="603548742" sldId="274"/>
            <ac:cxnSpMk id="72" creationId="{D2072BC0-D87A-8995-34EF-389C77BD024A}"/>
          </ac:cxnSpMkLst>
        </pc:cxnChg>
        <pc:cxnChg chg="del">
          <ac:chgData name="Toby Tsang" userId="e597de51-a393-472f-96bf-05139d3f58b1" providerId="ADAL" clId="{20D096ED-74D8-4BCC-9911-DD5B18DF0353}" dt="2025-01-24T16:58:04.725" v="6006" actId="478"/>
          <ac:cxnSpMkLst>
            <pc:docMk/>
            <pc:sldMk cId="603548742" sldId="274"/>
            <ac:cxnSpMk id="73" creationId="{43B20C1F-66AB-963F-3BF9-109D0B99210E}"/>
          </ac:cxnSpMkLst>
        </pc:cxnChg>
      </pc:sldChg>
      <pc:sldChg chg="delSp add mod">
        <pc:chgData name="Toby Tsang" userId="e597de51-a393-472f-96bf-05139d3f58b1" providerId="ADAL" clId="{20D096ED-74D8-4BCC-9911-DD5B18DF0353}" dt="2025-01-24T17:00:06.143" v="6055" actId="478"/>
        <pc:sldMkLst>
          <pc:docMk/>
          <pc:sldMk cId="1521240985" sldId="275"/>
        </pc:sldMkLst>
        <pc:spChg chg="del">
          <ac:chgData name="Toby Tsang" userId="e597de51-a393-472f-96bf-05139d3f58b1" providerId="ADAL" clId="{20D096ED-74D8-4BCC-9911-DD5B18DF0353}" dt="2025-01-24T17:00:06.143" v="6055" actId="478"/>
          <ac:spMkLst>
            <pc:docMk/>
            <pc:sldMk cId="1521240985" sldId="275"/>
            <ac:spMk id="15" creationId="{A097B56A-E44A-96F6-ACC7-BACC80E11B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C539-051D-CAB7-B60F-16DD7DA9D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B964A-C37A-6D9E-0D74-04296514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52A75-39A7-AA01-1EB8-7A6F52A4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8CBF-442C-4142-B5E5-8B3B5D29A50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FC88-9D54-02F0-AD63-DFA5B8C3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609-50BF-26A7-9A85-34EF50BF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F9F3-78EB-454A-978B-1320F5531C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24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F645-4B5E-B51F-53BB-15EBB38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47E1C-3A03-FE13-00B5-7F737EF8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CB53-7E77-BE7A-4758-EF8C6A54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8CBF-442C-4142-B5E5-8B3B5D29A50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0097-75FC-89CD-6D70-E75537F3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6FD7B-0532-09DA-74D0-610525AE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F9F3-78EB-454A-978B-1320F5531C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79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5ADD7-F33B-1440-2B4D-D02925790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47D9E-EA01-D51C-6301-AE970BBE6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D242-9DDF-3FA9-D428-F26F431F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8CBF-442C-4142-B5E5-8B3B5D29A50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5B1C0-8021-56CE-DB88-F6E0D3BB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A73A1-9525-583A-6BF5-2DE6A9BD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F9F3-78EB-454A-978B-1320F5531C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2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6D73-53F4-080C-4B8F-1F07BD4C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86C3-BCB7-4FFD-E022-9929AC5F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EF22-92ED-6694-4D1B-3B02DD4E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8CBF-442C-4142-B5E5-8B3B5D29A50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3BA1-E2A4-AF72-33D2-177422FC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2263-665C-C534-CF4C-7276AF95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F9F3-78EB-454A-978B-1320F5531C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0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F70F-20ED-4F97-0F4B-1BBD824D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EF79-212D-F283-328F-1B8E4F50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2E60-C7F5-6068-0E61-BFC9135D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8CBF-442C-4142-B5E5-8B3B5D29A50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C5A6-B6A6-79E3-D138-9CA3EA8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2A67D-27FC-90EE-64C0-148CD10A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F9F3-78EB-454A-978B-1320F5531C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79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2658-EF75-CA4A-F64E-61DE2120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0F9A-0F57-CC94-73A8-8DBE28840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0315-D64E-8BB8-CAF2-558B9F5C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B9EAB-8016-969A-A38A-EC77EE95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8CBF-442C-4142-B5E5-8B3B5D29A50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7B974-BFD5-0CA8-9F81-40034687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624EC-2D7C-63D3-4179-7AA2DE82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F9F3-78EB-454A-978B-1320F5531C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518F-88EE-9A76-EAEE-D8CA4FE1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0AAA8-DA45-DE33-481E-C9017FA5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23792-D912-19C6-2A96-E8932A1E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FD557-DBC3-FF70-160B-65EDF9714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2F30C-06BD-6B9E-51DC-200A62E05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E2D75-6C77-ED42-4851-C0DC3C12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8CBF-442C-4142-B5E5-8B3B5D29A50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69C43-09D9-57D5-6F8A-8F3482C0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A848A-6B43-06F0-F8AA-AE5DEE3C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F9F3-78EB-454A-978B-1320F5531C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08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58D6-59BF-2ADD-8447-6C35178B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EC138-A63E-5A61-3339-716BFC80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8CBF-442C-4142-B5E5-8B3B5D29A50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59F27-75D6-3FA9-522B-8961C52C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35453-8134-A1E5-E7B6-14078187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F9F3-78EB-454A-978B-1320F5531C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23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E8D2C-41BB-7CE0-35FC-439EA62A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8CBF-442C-4142-B5E5-8B3B5D29A50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0854E-6D70-E759-A65C-7DD48C23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6139B-8073-0F41-D3CC-15EC1BB3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F9F3-78EB-454A-978B-1320F5531C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94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77E1-D3D5-6CC2-A4F5-1ADB46E6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845F-EFBB-5F79-D72C-DD4C8084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C121E-4C47-F114-CF03-B9FED416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2FF2D-357C-741D-EF3D-A79D6531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8CBF-442C-4142-B5E5-8B3B5D29A50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9A82-76BC-23CD-4FE5-80372B3E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04F80-97FC-15A4-D06E-1DE45A98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F9F3-78EB-454A-978B-1320F5531C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59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7AFC-8348-9AD4-FC55-849D952F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20395-C8BB-70A9-5849-E121FEC1C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682E-EE65-66B0-2D27-93CE46FC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F7E32-012D-BECE-35DE-0BED3EA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8CBF-442C-4142-B5E5-8B3B5D29A50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3E86A-01A2-C8B0-C1BD-F5BD1463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7E3DC-124D-D6D9-96B2-404E7140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F9F3-78EB-454A-978B-1320F5531C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1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BB4AA-05B9-AE8A-8C6A-7BD1C2B0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A6B12-0C0F-8CCE-4D76-0B76F863C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DFE01-65D9-0913-AF97-8787EB67F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38CBF-442C-4142-B5E5-8B3B5D29A50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1618-A469-F1B3-6108-8C9089544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AA4D-5292-DE12-81B3-2B02597E1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5F9F3-78EB-454A-978B-1320F5531C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1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45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raph showing a number of dots&#10;&#10;AI-generated content may be incorrect.">
            <a:extLst>
              <a:ext uri="{FF2B5EF4-FFF2-40B4-BE49-F238E27FC236}">
                <a16:creationId xmlns:a16="http://schemas.microsoft.com/office/drawing/2014/main" id="{9E05E61E-6066-5352-9A4C-45F148309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51" y="1066692"/>
            <a:ext cx="6735202" cy="4963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49203-C668-6CA0-0A55-534A09F7AA0A}"/>
              </a:ext>
            </a:extLst>
          </p:cNvPr>
          <p:cNvSpPr txBox="1"/>
          <p:nvPr/>
        </p:nvSpPr>
        <p:spPr>
          <a:xfrm>
            <a:off x="0" y="5788404"/>
            <a:ext cx="323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 plants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Equisetum arvense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CA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Solidago_altissima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F5923-4F7A-5015-AA81-FE552364804A}"/>
              </a:ext>
            </a:extLst>
          </p:cNvPr>
          <p:cNvSpPr txBox="1"/>
          <p:nvPr/>
        </p:nvSpPr>
        <p:spPr>
          <a:xfrm>
            <a:off x="2857850" y="146266"/>
            <a:ext cx="323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 plants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Pinus strobus vs Solidago altissima 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D178B-D087-4E01-76E9-62FD1F75B85C}"/>
              </a:ext>
            </a:extLst>
          </p:cNvPr>
          <p:cNvSpPr txBox="1"/>
          <p:nvPr/>
        </p:nvSpPr>
        <p:spPr>
          <a:xfrm>
            <a:off x="8953852" y="5788404"/>
            <a:ext cx="323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among flowering plants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Congeneric pairs ~ 0.99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1FC22B-10D7-7F82-2009-EE2A411DB864}"/>
              </a:ext>
            </a:extLst>
          </p:cNvPr>
          <p:cNvSpPr/>
          <p:nvPr/>
        </p:nvSpPr>
        <p:spPr>
          <a:xfrm rot="19860095">
            <a:off x="1858446" y="5317984"/>
            <a:ext cx="805343" cy="293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2EBFEC-DC38-51F6-BE77-25E6F78730B3}"/>
              </a:ext>
            </a:extLst>
          </p:cNvPr>
          <p:cNvSpPr/>
          <p:nvPr/>
        </p:nvSpPr>
        <p:spPr>
          <a:xfrm>
            <a:off x="2684477" y="3145872"/>
            <a:ext cx="645952" cy="2400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9CD4B-1ACD-886B-74E9-EEF99D3FF191}"/>
              </a:ext>
            </a:extLst>
          </p:cNvPr>
          <p:cNvSpPr/>
          <p:nvPr/>
        </p:nvSpPr>
        <p:spPr>
          <a:xfrm>
            <a:off x="3695353" y="3145871"/>
            <a:ext cx="645952" cy="231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003DD89-8F53-5C30-1CAD-3A23C7563755}"/>
              </a:ext>
            </a:extLst>
          </p:cNvPr>
          <p:cNvSpPr/>
          <p:nvPr/>
        </p:nvSpPr>
        <p:spPr>
          <a:xfrm rot="5116451">
            <a:off x="3098488" y="1910161"/>
            <a:ext cx="1963036" cy="293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C8EEA-8E5F-538B-1B60-E31E77A44E39}"/>
              </a:ext>
            </a:extLst>
          </p:cNvPr>
          <p:cNvSpPr/>
          <p:nvPr/>
        </p:nvSpPr>
        <p:spPr>
          <a:xfrm>
            <a:off x="6283359" y="1066692"/>
            <a:ext cx="2578214" cy="4398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0E61BEA-4EA5-1CBE-FE57-6633621BFAF7}"/>
              </a:ext>
            </a:extLst>
          </p:cNvPr>
          <p:cNvSpPr/>
          <p:nvPr/>
        </p:nvSpPr>
        <p:spPr>
          <a:xfrm rot="12292471">
            <a:off x="9235509" y="5359576"/>
            <a:ext cx="805343" cy="293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9FC857-5604-A3D1-4E49-FEEF9F2C20BB}"/>
              </a:ext>
            </a:extLst>
          </p:cNvPr>
          <p:cNvSpPr/>
          <p:nvPr/>
        </p:nvSpPr>
        <p:spPr>
          <a:xfrm>
            <a:off x="9507108" y="806632"/>
            <a:ext cx="2457974" cy="2431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 scenarios analysed – 1) only including comparisons among flowering plants</a:t>
            </a:r>
          </a:p>
          <a:p>
            <a:pPr algn="ctr"/>
            <a:r>
              <a:rPr lang="en-CA" dirty="0"/>
              <a:t>2) all comparisons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Same conclusion – going with the all comparison one</a:t>
            </a:r>
          </a:p>
        </p:txBody>
      </p:sp>
    </p:spTree>
    <p:extLst>
      <p:ext uri="{BB962C8B-B14F-4D97-AF65-F5344CB8AC3E}">
        <p14:creationId xmlns:p14="http://schemas.microsoft.com/office/powerpoint/2010/main" val="281256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B75F7-C24F-5586-F1E1-CD9ED69E4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C5EE60-687D-9B9E-8F44-F7962796887D}"/>
              </a:ext>
            </a:extLst>
          </p:cNvPr>
          <p:cNvGraphicFramePr>
            <a:graphicFrameLocks noGrp="1"/>
          </p:cNvGraphicFramePr>
          <p:nvPr/>
        </p:nvGraphicFramePr>
        <p:xfrm>
          <a:off x="662730" y="753221"/>
          <a:ext cx="1102313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627">
                  <a:extLst>
                    <a:ext uri="{9D8B030D-6E8A-4147-A177-3AD203B41FA5}">
                      <a16:colId xmlns:a16="http://schemas.microsoft.com/office/drawing/2014/main" val="1686842413"/>
                    </a:ext>
                  </a:extLst>
                </a:gridCol>
                <a:gridCol w="2204627">
                  <a:extLst>
                    <a:ext uri="{9D8B030D-6E8A-4147-A177-3AD203B41FA5}">
                      <a16:colId xmlns:a16="http://schemas.microsoft.com/office/drawing/2014/main" val="879425004"/>
                    </a:ext>
                  </a:extLst>
                </a:gridCol>
                <a:gridCol w="2204627">
                  <a:extLst>
                    <a:ext uri="{9D8B030D-6E8A-4147-A177-3AD203B41FA5}">
                      <a16:colId xmlns:a16="http://schemas.microsoft.com/office/drawing/2014/main" val="1072385641"/>
                    </a:ext>
                  </a:extLst>
                </a:gridCol>
                <a:gridCol w="2204627">
                  <a:extLst>
                    <a:ext uri="{9D8B030D-6E8A-4147-A177-3AD203B41FA5}">
                      <a16:colId xmlns:a16="http://schemas.microsoft.com/office/drawing/2014/main" val="2422372634"/>
                    </a:ext>
                  </a:extLst>
                </a:gridCol>
                <a:gridCol w="2204627">
                  <a:extLst>
                    <a:ext uri="{9D8B030D-6E8A-4147-A177-3AD203B41FA5}">
                      <a16:colId xmlns:a16="http://schemas.microsoft.com/office/drawing/2014/main" val="3889267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Low native </a:t>
                      </a:r>
                      <a:r>
                        <a:rPr lang="en-CA" dirty="0" err="1"/>
                        <a:t>dissim</a:t>
                      </a:r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High native </a:t>
                      </a:r>
                      <a:r>
                        <a:rPr lang="en-CA" dirty="0" err="1"/>
                        <a:t>dissim</a:t>
                      </a:r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7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1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Phy.cor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1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Summed abundance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err="1"/>
                        <a:t>Phy.cor</a:t>
                      </a:r>
                      <a:r>
                        <a:rPr lang="en-CA" b="1" dirty="0"/>
                        <a:t> * Summed abundance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-0.83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4390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8A68C3CB-D09E-A651-6FB9-3C7B5B358BEC}"/>
              </a:ext>
            </a:extLst>
          </p:cNvPr>
          <p:cNvSpPr/>
          <p:nvPr/>
        </p:nvSpPr>
        <p:spPr>
          <a:xfrm rot="5400000">
            <a:off x="8674217" y="3418485"/>
            <a:ext cx="771787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EA60DE-B0F4-9B91-65A8-412893D5F09E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442991"/>
          <a:ext cx="567361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205">
                  <a:extLst>
                    <a:ext uri="{9D8B030D-6E8A-4147-A177-3AD203B41FA5}">
                      <a16:colId xmlns:a16="http://schemas.microsoft.com/office/drawing/2014/main" val="972540130"/>
                    </a:ext>
                  </a:extLst>
                </a:gridCol>
                <a:gridCol w="1891205">
                  <a:extLst>
                    <a:ext uri="{9D8B030D-6E8A-4147-A177-3AD203B41FA5}">
                      <a16:colId xmlns:a16="http://schemas.microsoft.com/office/drawing/2014/main" val="305718576"/>
                    </a:ext>
                  </a:extLst>
                </a:gridCol>
                <a:gridCol w="1891205">
                  <a:extLst>
                    <a:ext uri="{9D8B030D-6E8A-4147-A177-3AD203B41FA5}">
                      <a16:colId xmlns:a16="http://schemas.microsoft.com/office/drawing/2014/main" val="349817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High native </a:t>
                      </a:r>
                      <a:r>
                        <a:rPr lang="en-CA" dirty="0" err="1"/>
                        <a:t>dissim</a:t>
                      </a:r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3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6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Phy.cor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3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Summed abundance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1557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0BBE9C-59BC-9FF3-58A9-D09DCB2C1DE5}"/>
              </a:ext>
            </a:extLst>
          </p:cNvPr>
          <p:cNvSpPr txBox="1"/>
          <p:nvPr/>
        </p:nvSpPr>
        <p:spPr>
          <a:xfrm>
            <a:off x="9613783" y="3527434"/>
            <a:ext cx="13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Simplify</a:t>
            </a:r>
          </a:p>
        </p:txBody>
      </p:sp>
    </p:spTree>
    <p:extLst>
      <p:ext uri="{BB962C8B-B14F-4D97-AF65-F5344CB8AC3E}">
        <p14:creationId xmlns:p14="http://schemas.microsoft.com/office/powerpoint/2010/main" val="119247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9B2D31-761C-4CE4-16F3-D2C5BA3D2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09216"/>
              </p:ext>
            </p:extLst>
          </p:nvPr>
        </p:nvGraphicFramePr>
        <p:xfrm>
          <a:off x="662730" y="753221"/>
          <a:ext cx="1102313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627">
                  <a:extLst>
                    <a:ext uri="{9D8B030D-6E8A-4147-A177-3AD203B41FA5}">
                      <a16:colId xmlns:a16="http://schemas.microsoft.com/office/drawing/2014/main" val="1686842413"/>
                    </a:ext>
                  </a:extLst>
                </a:gridCol>
                <a:gridCol w="2204627">
                  <a:extLst>
                    <a:ext uri="{9D8B030D-6E8A-4147-A177-3AD203B41FA5}">
                      <a16:colId xmlns:a16="http://schemas.microsoft.com/office/drawing/2014/main" val="879425004"/>
                    </a:ext>
                  </a:extLst>
                </a:gridCol>
                <a:gridCol w="2204627">
                  <a:extLst>
                    <a:ext uri="{9D8B030D-6E8A-4147-A177-3AD203B41FA5}">
                      <a16:colId xmlns:a16="http://schemas.microsoft.com/office/drawing/2014/main" val="1072385641"/>
                    </a:ext>
                  </a:extLst>
                </a:gridCol>
                <a:gridCol w="2204627">
                  <a:extLst>
                    <a:ext uri="{9D8B030D-6E8A-4147-A177-3AD203B41FA5}">
                      <a16:colId xmlns:a16="http://schemas.microsoft.com/office/drawing/2014/main" val="2422372634"/>
                    </a:ext>
                  </a:extLst>
                </a:gridCol>
                <a:gridCol w="2204627">
                  <a:extLst>
                    <a:ext uri="{9D8B030D-6E8A-4147-A177-3AD203B41FA5}">
                      <a16:colId xmlns:a16="http://schemas.microsoft.com/office/drawing/2014/main" val="3889267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Low native </a:t>
                      </a:r>
                      <a:r>
                        <a:rPr lang="en-CA" dirty="0" err="1"/>
                        <a:t>dissim</a:t>
                      </a:r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High native </a:t>
                      </a:r>
                      <a:r>
                        <a:rPr lang="en-CA" dirty="0" err="1"/>
                        <a:t>dissim</a:t>
                      </a:r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7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1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Phy.cor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1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Summed abundance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err="1"/>
                        <a:t>Phy.cor</a:t>
                      </a:r>
                      <a:r>
                        <a:rPr lang="en-CA" b="1" dirty="0"/>
                        <a:t> * Summed abundance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-0.83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4390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63F65E9-2C42-8F9F-18AF-BDD83CD7997B}"/>
              </a:ext>
            </a:extLst>
          </p:cNvPr>
          <p:cNvSpPr/>
          <p:nvPr/>
        </p:nvSpPr>
        <p:spPr>
          <a:xfrm rot="5400000">
            <a:off x="8674217" y="3418485"/>
            <a:ext cx="771787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078896-1C07-AB61-0C80-FCFEE8160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03890"/>
              </p:ext>
            </p:extLst>
          </p:nvPr>
        </p:nvGraphicFramePr>
        <p:xfrm>
          <a:off x="6096000" y="4442991"/>
          <a:ext cx="567361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205">
                  <a:extLst>
                    <a:ext uri="{9D8B030D-6E8A-4147-A177-3AD203B41FA5}">
                      <a16:colId xmlns:a16="http://schemas.microsoft.com/office/drawing/2014/main" val="972540130"/>
                    </a:ext>
                  </a:extLst>
                </a:gridCol>
                <a:gridCol w="1891205">
                  <a:extLst>
                    <a:ext uri="{9D8B030D-6E8A-4147-A177-3AD203B41FA5}">
                      <a16:colId xmlns:a16="http://schemas.microsoft.com/office/drawing/2014/main" val="305718576"/>
                    </a:ext>
                  </a:extLst>
                </a:gridCol>
                <a:gridCol w="1891205">
                  <a:extLst>
                    <a:ext uri="{9D8B030D-6E8A-4147-A177-3AD203B41FA5}">
                      <a16:colId xmlns:a16="http://schemas.microsoft.com/office/drawing/2014/main" val="349817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High native </a:t>
                      </a:r>
                      <a:r>
                        <a:rPr lang="en-CA" dirty="0" err="1"/>
                        <a:t>dissim</a:t>
                      </a:r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3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6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Phy.cor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3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Summed abundance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1557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5EB394-AAE3-C748-142C-913FD3C694BD}"/>
              </a:ext>
            </a:extLst>
          </p:cNvPr>
          <p:cNvSpPr txBox="1"/>
          <p:nvPr/>
        </p:nvSpPr>
        <p:spPr>
          <a:xfrm>
            <a:off x="9613783" y="3527434"/>
            <a:ext cx="13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Simplify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5DBDC5-397A-AEBA-5F76-20D602494CC7}"/>
              </a:ext>
            </a:extLst>
          </p:cNvPr>
          <p:cNvSpPr/>
          <p:nvPr/>
        </p:nvSpPr>
        <p:spPr>
          <a:xfrm>
            <a:off x="662730" y="3896766"/>
            <a:ext cx="4395831" cy="2431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All models have extremely low marginal R2….(~0.002)…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Even conditional R2 is very low (~0.16), despite I added </a:t>
            </a:r>
            <a:r>
              <a:rPr lang="en-CA" dirty="0" err="1"/>
              <a:t>pairID</a:t>
            </a:r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0975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different types of numbers&#10;&#10;AI-generated content may be incorrect.">
            <a:extLst>
              <a:ext uri="{FF2B5EF4-FFF2-40B4-BE49-F238E27FC236}">
                <a16:creationId xmlns:a16="http://schemas.microsoft.com/office/drawing/2014/main" id="{F51B6F18-DA72-0CD4-F894-D742E6C82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4" y="404114"/>
            <a:ext cx="6286246" cy="62862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7CC20C-A994-0BCC-7DDA-6DC503A29258}"/>
              </a:ext>
            </a:extLst>
          </p:cNvPr>
          <p:cNvSpPr txBox="1"/>
          <p:nvPr/>
        </p:nvSpPr>
        <p:spPr>
          <a:xfrm>
            <a:off x="7272323" y="466707"/>
            <a:ext cx="40030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Using the median of native distribution dissimilarity (0.69) to split the dataset</a:t>
            </a:r>
          </a:p>
          <a:p>
            <a:endParaRPr lang="en-CA" dirty="0"/>
          </a:p>
          <a:p>
            <a:r>
              <a:rPr lang="en-CA" dirty="0"/>
              <a:t>Also tried 25 (0.5) and 75 (0.95) percentile. </a:t>
            </a:r>
          </a:p>
          <a:p>
            <a:endParaRPr lang="en-CA" dirty="0"/>
          </a:p>
          <a:p>
            <a:r>
              <a:rPr lang="en-CA" dirty="0"/>
              <a:t>Same qualitative conclusion, presenting results based on the median.</a:t>
            </a:r>
          </a:p>
          <a:p>
            <a:endParaRPr lang="en-CA" dirty="0"/>
          </a:p>
          <a:p>
            <a:r>
              <a:rPr lang="en-CA" dirty="0" err="1"/>
              <a:t>Phy.cor</a:t>
            </a:r>
            <a:r>
              <a:rPr lang="en-CA" dirty="0"/>
              <a:t> leads to more negative temporal correlation – but only for common species with similar native distribution!</a:t>
            </a:r>
          </a:p>
          <a:p>
            <a:endParaRPr lang="en-CA" dirty="0"/>
          </a:p>
          <a:p>
            <a:r>
              <a:rPr lang="en-CA" dirty="0"/>
              <a:t>No effect by </a:t>
            </a:r>
            <a:r>
              <a:rPr lang="en-CA" dirty="0" err="1"/>
              <a:t>phy.cor</a:t>
            </a:r>
            <a:r>
              <a:rPr lang="en-CA" dirty="0"/>
              <a:t> for 1) rare species with similar native distribution and 2) all species with dissimilar native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0444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CA8FEAE-05DA-48A2-B8F1-962A63A0715E}"/>
              </a:ext>
            </a:extLst>
          </p:cNvPr>
          <p:cNvSpPr txBox="1"/>
          <p:nvPr/>
        </p:nvSpPr>
        <p:spPr>
          <a:xfrm>
            <a:off x="1734284" y="272034"/>
            <a:ext cx="351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Low native </a:t>
            </a:r>
            <a:r>
              <a:rPr lang="en-CA" sz="2800" dirty="0" err="1"/>
              <a:t>dissim</a:t>
            </a:r>
            <a:r>
              <a:rPr lang="en-CA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D34BB-E7D1-49E7-9432-877469476091}"/>
              </a:ext>
            </a:extLst>
          </p:cNvPr>
          <p:cNvSpPr txBox="1"/>
          <p:nvPr/>
        </p:nvSpPr>
        <p:spPr>
          <a:xfrm>
            <a:off x="7717033" y="272034"/>
            <a:ext cx="351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High native </a:t>
            </a:r>
            <a:r>
              <a:rPr lang="en-CA" sz="2800" dirty="0" err="1"/>
              <a:t>dissim</a:t>
            </a:r>
            <a:r>
              <a:rPr lang="en-CA" dirty="0"/>
              <a:t>.</a:t>
            </a:r>
          </a:p>
        </p:txBody>
      </p:sp>
      <p:pic>
        <p:nvPicPr>
          <p:cNvPr id="3" name="Picture 2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0D385248-8D86-9E62-9834-8793FB50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0" y="1245049"/>
            <a:ext cx="5399532" cy="5399532"/>
          </a:xfrm>
          <a:prstGeom prst="rect">
            <a:avLst/>
          </a:prstGeom>
        </p:spPr>
      </p:pic>
      <p:pic>
        <p:nvPicPr>
          <p:cNvPr id="7" name="Picture 6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EC4D09CB-A1C7-7622-ACEC-C101F4B39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57" y="1186434"/>
            <a:ext cx="5399532" cy="53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0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FCC1-AB8E-9F5B-DD1B-5A349DA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this a biologically significant result??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DCE7-0396-1DF7-5122-19DC1891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Low R2 = predicting the temporal correlation between </a:t>
            </a:r>
            <a:r>
              <a:rPr lang="en-CA" b="1" dirty="0"/>
              <a:t>a species pair</a:t>
            </a:r>
            <a:r>
              <a:rPr lang="en-CA" dirty="0"/>
              <a:t> based on 1) </a:t>
            </a:r>
            <a:r>
              <a:rPr lang="en-CA" dirty="0" err="1"/>
              <a:t>phy.cor</a:t>
            </a:r>
            <a:r>
              <a:rPr lang="en-CA" dirty="0"/>
              <a:t> and 2) native distribution dissimilarity will not work. </a:t>
            </a:r>
          </a:p>
          <a:p>
            <a:endParaRPr lang="en-CA" dirty="0"/>
          </a:p>
          <a:p>
            <a:r>
              <a:rPr lang="en-CA" dirty="0"/>
              <a:t>Extremely high variance in the temporal correlation among species pairs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However, the mean effect (based on the slope from LMM) does indicate that – on average – our hypothesis does act as an important ecological process.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30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D307-81E9-34DE-A07C-4F9B0D23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Phylogenetic</a:t>
            </a:r>
            <a:r>
              <a:rPr lang="zh-TW" altLang="en-US" dirty="0"/>
              <a:t> </a:t>
            </a:r>
            <a:r>
              <a:rPr lang="en-CA" altLang="zh-TW" dirty="0"/>
              <a:t>signals</a:t>
            </a:r>
            <a:r>
              <a:rPr lang="zh-TW" altLang="en-US" dirty="0"/>
              <a:t> </a:t>
            </a:r>
            <a:r>
              <a:rPr lang="en-CA" altLang="zh-TW" dirty="0"/>
              <a:t>in</a:t>
            </a:r>
            <a:r>
              <a:rPr lang="zh-TW" altLang="en-US" dirty="0"/>
              <a:t> </a:t>
            </a:r>
            <a:r>
              <a:rPr lang="en-CA" altLang="zh-TW" dirty="0"/>
              <a:t>average</a:t>
            </a:r>
            <a:r>
              <a:rPr lang="zh-TW" altLang="en-US" dirty="0"/>
              <a:t> </a:t>
            </a:r>
            <a:r>
              <a:rPr lang="en-CA" altLang="zh-TW" dirty="0"/>
              <a:t>abundance</a:t>
            </a:r>
            <a:r>
              <a:rPr lang="zh-TW" altLang="en-US" dirty="0"/>
              <a:t> </a:t>
            </a:r>
            <a:r>
              <a:rPr lang="en-CA" altLang="zh-TW" dirty="0"/>
              <a:t>across</a:t>
            </a:r>
            <a:r>
              <a:rPr lang="zh-TW" altLang="en-US" dirty="0"/>
              <a:t> </a:t>
            </a:r>
            <a:r>
              <a:rPr lang="en-CA" altLang="zh-TW" dirty="0"/>
              <a:t>years…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178B-DD6D-AD33-3FDD-8125C011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Average lambda = 0.12 (p &lt; 0.001, one-sampled T-test)</a:t>
            </a:r>
          </a:p>
          <a:p>
            <a:r>
              <a:rPr lang="en-CA" dirty="0"/>
              <a:t>Average K = 0.18 (p &lt; 0.001, one-sampled T-test)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555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3C696-E8B2-11A0-7B69-1AEFE9055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67D27-3BDF-2ADB-0AE5-AFED1270EB9C}"/>
              </a:ext>
            </a:extLst>
          </p:cNvPr>
          <p:cNvSpPr txBox="1"/>
          <p:nvPr/>
        </p:nvSpPr>
        <p:spPr>
          <a:xfrm>
            <a:off x="5108896" y="285225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Co-evolution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85D665-A0E1-D758-6B89-A022932D25DA}"/>
              </a:ext>
            </a:extLst>
          </p:cNvPr>
          <p:cNvCxnSpPr/>
          <p:nvPr/>
        </p:nvCxnSpPr>
        <p:spPr>
          <a:xfrm flipH="1">
            <a:off x="4664279" y="771787"/>
            <a:ext cx="1140903" cy="70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441969-9087-DBF8-420E-17E1D639B46A}"/>
              </a:ext>
            </a:extLst>
          </p:cNvPr>
          <p:cNvCxnSpPr>
            <a:cxnSpLocks/>
          </p:cNvCxnSpPr>
          <p:nvPr/>
        </p:nvCxnSpPr>
        <p:spPr>
          <a:xfrm>
            <a:off x="5816368" y="771787"/>
            <a:ext cx="1140903" cy="70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0AA518-DBCA-EF09-9B58-0D9F18CF3E1D}"/>
              </a:ext>
            </a:extLst>
          </p:cNvPr>
          <p:cNvCxnSpPr/>
          <p:nvPr/>
        </p:nvCxnSpPr>
        <p:spPr>
          <a:xfrm flipV="1">
            <a:off x="2734811" y="1644242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E3EB6-3BD3-F423-E69C-EBC8368E6B13}"/>
              </a:ext>
            </a:extLst>
          </p:cNvPr>
          <p:cNvCxnSpPr>
            <a:cxnSpLocks/>
          </p:cNvCxnSpPr>
          <p:nvPr/>
        </p:nvCxnSpPr>
        <p:spPr>
          <a:xfrm>
            <a:off x="2734811" y="2836877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4BE011-3AAF-678F-3C60-7C4D243195E0}"/>
              </a:ext>
            </a:extLst>
          </p:cNvPr>
          <p:cNvCxnSpPr/>
          <p:nvPr/>
        </p:nvCxnSpPr>
        <p:spPr>
          <a:xfrm flipV="1">
            <a:off x="7719270" y="1644242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451CA8-B282-1F4C-2169-36F5AAA31165}"/>
              </a:ext>
            </a:extLst>
          </p:cNvPr>
          <p:cNvCxnSpPr>
            <a:cxnSpLocks/>
          </p:cNvCxnSpPr>
          <p:nvPr/>
        </p:nvCxnSpPr>
        <p:spPr>
          <a:xfrm>
            <a:off x="7719270" y="2836877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3D5A44-7270-2B89-E359-99C0EEEE783B}"/>
              </a:ext>
            </a:extLst>
          </p:cNvPr>
          <p:cNvCxnSpPr>
            <a:cxnSpLocks/>
          </p:cNvCxnSpPr>
          <p:nvPr/>
        </p:nvCxnSpPr>
        <p:spPr>
          <a:xfrm flipH="1">
            <a:off x="3033669" y="1845794"/>
            <a:ext cx="695238" cy="51898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EFCB2E-0D7D-BC96-AC6E-EAFED6A187A1}"/>
              </a:ext>
            </a:extLst>
          </p:cNvPr>
          <p:cNvSpPr txBox="1"/>
          <p:nvPr/>
        </p:nvSpPr>
        <p:spPr>
          <a:xfrm>
            <a:off x="332768" y="1476462"/>
            <a:ext cx="22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Ecological similarity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354A6-3FB5-5CE2-8C12-F07965041E10}"/>
              </a:ext>
            </a:extLst>
          </p:cNvPr>
          <p:cNvSpPr txBox="1"/>
          <p:nvPr/>
        </p:nvSpPr>
        <p:spPr>
          <a:xfrm>
            <a:off x="3638723" y="2910793"/>
            <a:ext cx="278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relatedness</a:t>
            </a:r>
            <a:endParaRPr lang="en-CA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05F02A-7930-EBA5-8CF5-4EC2C678D627}"/>
              </a:ext>
            </a:extLst>
          </p:cNvPr>
          <p:cNvCxnSpPr>
            <a:cxnSpLocks/>
          </p:cNvCxnSpPr>
          <p:nvPr/>
        </p:nvCxnSpPr>
        <p:spPr>
          <a:xfrm flipV="1">
            <a:off x="3033669" y="1845794"/>
            <a:ext cx="695238" cy="789747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5FCEE7-42BA-253C-4C97-BDBD2C8741F6}"/>
              </a:ext>
            </a:extLst>
          </p:cNvPr>
          <p:cNvCxnSpPr>
            <a:cxnSpLocks/>
          </p:cNvCxnSpPr>
          <p:nvPr/>
        </p:nvCxnSpPr>
        <p:spPr>
          <a:xfrm flipH="1">
            <a:off x="1937857" y="3472669"/>
            <a:ext cx="1015068" cy="11430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BA7A94-EEB0-8D7F-04F7-720A7A9F92A0}"/>
              </a:ext>
            </a:extLst>
          </p:cNvPr>
          <p:cNvCxnSpPr>
            <a:cxnSpLocks/>
          </p:cNvCxnSpPr>
          <p:nvPr/>
        </p:nvCxnSpPr>
        <p:spPr>
          <a:xfrm>
            <a:off x="3638723" y="3472669"/>
            <a:ext cx="1268837" cy="10993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1D96FE-28B3-2062-2B87-02827CD71671}"/>
              </a:ext>
            </a:extLst>
          </p:cNvPr>
          <p:cNvCxnSpPr>
            <a:cxnSpLocks/>
          </p:cNvCxnSpPr>
          <p:nvPr/>
        </p:nvCxnSpPr>
        <p:spPr>
          <a:xfrm flipH="1">
            <a:off x="7098484" y="3466812"/>
            <a:ext cx="1015068" cy="11430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3EABB0-F05A-E4F4-F283-F8B3737A4B4A}"/>
              </a:ext>
            </a:extLst>
          </p:cNvPr>
          <p:cNvCxnSpPr>
            <a:cxnSpLocks/>
          </p:cNvCxnSpPr>
          <p:nvPr/>
        </p:nvCxnSpPr>
        <p:spPr>
          <a:xfrm>
            <a:off x="8799350" y="3466812"/>
            <a:ext cx="1268837" cy="10993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6A077B-47E1-4225-CCCE-2EDF1D124E8E}"/>
              </a:ext>
            </a:extLst>
          </p:cNvPr>
          <p:cNvCxnSpPr>
            <a:cxnSpLocks/>
          </p:cNvCxnSpPr>
          <p:nvPr/>
        </p:nvCxnSpPr>
        <p:spPr>
          <a:xfrm>
            <a:off x="4878194" y="2038157"/>
            <a:ext cx="30200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17B3E8-3D17-82CA-ED26-39F4F5A7BB46}"/>
              </a:ext>
            </a:extLst>
          </p:cNvPr>
          <p:cNvCxnSpPr>
            <a:cxnSpLocks/>
          </p:cNvCxnSpPr>
          <p:nvPr/>
        </p:nvCxnSpPr>
        <p:spPr>
          <a:xfrm>
            <a:off x="4903361" y="2635541"/>
            <a:ext cx="293615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21692A-7162-0DD0-9EEC-504770B66723}"/>
              </a:ext>
            </a:extLst>
          </p:cNvPr>
          <p:cNvCxnSpPr>
            <a:cxnSpLocks/>
          </p:cNvCxnSpPr>
          <p:nvPr/>
        </p:nvCxnSpPr>
        <p:spPr>
          <a:xfrm flipH="1">
            <a:off x="8018127" y="1845794"/>
            <a:ext cx="695238" cy="51898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65437D-6994-0E71-AC03-6C38074D1AA5}"/>
              </a:ext>
            </a:extLst>
          </p:cNvPr>
          <p:cNvCxnSpPr>
            <a:cxnSpLocks/>
          </p:cNvCxnSpPr>
          <p:nvPr/>
        </p:nvCxnSpPr>
        <p:spPr>
          <a:xfrm flipV="1">
            <a:off x="8018127" y="1845794"/>
            <a:ext cx="695238" cy="276349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875F30F-9BB8-87E8-4885-A0483567F744}"/>
              </a:ext>
            </a:extLst>
          </p:cNvPr>
          <p:cNvSpPr txBox="1"/>
          <p:nvPr/>
        </p:nvSpPr>
        <p:spPr>
          <a:xfrm>
            <a:off x="5356362" y="1696524"/>
            <a:ext cx="194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Independently evolved pair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8908BD-69A9-3E28-B7B2-C6032FDCF8AB}"/>
              </a:ext>
            </a:extLst>
          </p:cNvPr>
          <p:cNvSpPr txBox="1"/>
          <p:nvPr/>
        </p:nvSpPr>
        <p:spPr>
          <a:xfrm>
            <a:off x="5356362" y="2448211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Co-evolved pair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9E7C88-F49B-A46B-62CB-86C5287E4EC3}"/>
              </a:ext>
            </a:extLst>
          </p:cNvPr>
          <p:cNvSpPr txBox="1"/>
          <p:nvPr/>
        </p:nvSpPr>
        <p:spPr>
          <a:xfrm>
            <a:off x="3638723" y="86329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Divergence</a:t>
            </a:r>
            <a:endParaRPr lang="en-CA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6DB1FC-C534-AA84-C7E3-625988FFA246}"/>
              </a:ext>
            </a:extLst>
          </p:cNvPr>
          <p:cNvSpPr txBox="1"/>
          <p:nvPr/>
        </p:nvSpPr>
        <p:spPr>
          <a:xfrm>
            <a:off x="6640582" y="846528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Convergence</a:t>
            </a:r>
            <a:endParaRPr lang="en-CA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53B9B1-AEFD-91FD-D5C6-0A6194F14040}"/>
              </a:ext>
            </a:extLst>
          </p:cNvPr>
          <p:cNvCxnSpPr/>
          <p:nvPr/>
        </p:nvCxnSpPr>
        <p:spPr>
          <a:xfrm flipV="1">
            <a:off x="1346427" y="5053042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26AA1E-71D4-CB45-9EBE-A140C524E27B}"/>
              </a:ext>
            </a:extLst>
          </p:cNvPr>
          <p:cNvCxnSpPr>
            <a:cxnSpLocks/>
          </p:cNvCxnSpPr>
          <p:nvPr/>
        </p:nvCxnSpPr>
        <p:spPr>
          <a:xfrm>
            <a:off x="1346427" y="6235890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C2000A3-8D7F-3FB0-8AA6-0484E624CE98}"/>
              </a:ext>
            </a:extLst>
          </p:cNvPr>
          <p:cNvSpPr txBox="1"/>
          <p:nvPr/>
        </p:nvSpPr>
        <p:spPr>
          <a:xfrm>
            <a:off x="2581014" y="5919378"/>
            <a:ext cx="202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relatedness</a:t>
            </a:r>
            <a:endParaRPr lang="en-CA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A7B93C-A563-3E04-FEBA-E4E4D614A5CB}"/>
              </a:ext>
            </a:extLst>
          </p:cNvPr>
          <p:cNvSpPr txBox="1"/>
          <p:nvPr/>
        </p:nvSpPr>
        <p:spPr>
          <a:xfrm>
            <a:off x="39150" y="4462091"/>
            <a:ext cx="131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Temporal covariance</a:t>
            </a:r>
            <a:endParaRPr lang="en-CA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56FE3E-820B-B4F3-6FDC-5CB5B35CED30}"/>
              </a:ext>
            </a:extLst>
          </p:cNvPr>
          <p:cNvCxnSpPr>
            <a:cxnSpLocks/>
          </p:cNvCxnSpPr>
          <p:nvPr/>
        </p:nvCxnSpPr>
        <p:spPr>
          <a:xfrm flipV="1">
            <a:off x="1619067" y="5259897"/>
            <a:ext cx="755017" cy="44042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66D369-776F-8B67-A324-9D849326B4EF}"/>
              </a:ext>
            </a:extLst>
          </p:cNvPr>
          <p:cNvCxnSpPr>
            <a:cxnSpLocks/>
          </p:cNvCxnSpPr>
          <p:nvPr/>
        </p:nvCxnSpPr>
        <p:spPr>
          <a:xfrm flipV="1">
            <a:off x="1711354" y="5259897"/>
            <a:ext cx="671644" cy="847288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8507B16-A7BC-4D6C-A7D8-B541367E1CF3}"/>
              </a:ext>
            </a:extLst>
          </p:cNvPr>
          <p:cNvCxnSpPr/>
          <p:nvPr/>
        </p:nvCxnSpPr>
        <p:spPr>
          <a:xfrm flipV="1">
            <a:off x="4742825" y="4981590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0A8164-0360-AE56-02EE-35E0B949D8BC}"/>
              </a:ext>
            </a:extLst>
          </p:cNvPr>
          <p:cNvCxnSpPr>
            <a:cxnSpLocks/>
          </p:cNvCxnSpPr>
          <p:nvPr/>
        </p:nvCxnSpPr>
        <p:spPr>
          <a:xfrm>
            <a:off x="4742825" y="6164438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8EE828-F5F4-D17C-CDD0-06D11B42E3C8}"/>
              </a:ext>
            </a:extLst>
          </p:cNvPr>
          <p:cNvCxnSpPr>
            <a:cxnSpLocks/>
          </p:cNvCxnSpPr>
          <p:nvPr/>
        </p:nvCxnSpPr>
        <p:spPr>
          <a:xfrm>
            <a:off x="5015465" y="5407725"/>
            <a:ext cx="793292" cy="41866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BD44D1-AD07-BFC6-A9F5-9BF253ADD070}"/>
              </a:ext>
            </a:extLst>
          </p:cNvPr>
          <p:cNvCxnSpPr>
            <a:cxnSpLocks/>
          </p:cNvCxnSpPr>
          <p:nvPr/>
        </p:nvCxnSpPr>
        <p:spPr>
          <a:xfrm>
            <a:off x="5013367" y="5054715"/>
            <a:ext cx="766028" cy="708522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74C6BD9-12B6-DB18-3452-893E3DA62AC5}"/>
              </a:ext>
            </a:extLst>
          </p:cNvPr>
          <p:cNvCxnSpPr/>
          <p:nvPr/>
        </p:nvCxnSpPr>
        <p:spPr>
          <a:xfrm flipV="1">
            <a:off x="6902737" y="4956004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1C7252-6767-8A02-B8A5-446BFDE85CCD}"/>
              </a:ext>
            </a:extLst>
          </p:cNvPr>
          <p:cNvCxnSpPr>
            <a:cxnSpLocks/>
          </p:cNvCxnSpPr>
          <p:nvPr/>
        </p:nvCxnSpPr>
        <p:spPr>
          <a:xfrm>
            <a:off x="6902737" y="6138852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64F1772-0038-9CBD-8B0C-2156C300A2EE}"/>
              </a:ext>
            </a:extLst>
          </p:cNvPr>
          <p:cNvCxnSpPr>
            <a:cxnSpLocks/>
          </p:cNvCxnSpPr>
          <p:nvPr/>
        </p:nvCxnSpPr>
        <p:spPr>
          <a:xfrm flipV="1">
            <a:off x="7175377" y="5162859"/>
            <a:ext cx="755017" cy="440422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1E4B449-4D59-4616-3B41-018653D5D479}"/>
              </a:ext>
            </a:extLst>
          </p:cNvPr>
          <p:cNvCxnSpPr>
            <a:cxnSpLocks/>
          </p:cNvCxnSpPr>
          <p:nvPr/>
        </p:nvCxnSpPr>
        <p:spPr>
          <a:xfrm flipV="1">
            <a:off x="7267664" y="5162859"/>
            <a:ext cx="671644" cy="8472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934A44D-B9DD-9A48-8A64-0808825EF1F1}"/>
              </a:ext>
            </a:extLst>
          </p:cNvPr>
          <p:cNvCxnSpPr/>
          <p:nvPr/>
        </p:nvCxnSpPr>
        <p:spPr>
          <a:xfrm flipV="1">
            <a:off x="10480646" y="4861255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C0CDA9-CC38-6FF6-6494-9C048C8646A8}"/>
              </a:ext>
            </a:extLst>
          </p:cNvPr>
          <p:cNvCxnSpPr>
            <a:cxnSpLocks/>
          </p:cNvCxnSpPr>
          <p:nvPr/>
        </p:nvCxnSpPr>
        <p:spPr>
          <a:xfrm>
            <a:off x="10480646" y="6044103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3E1519A-9850-C76E-2EC4-E6432AEBD57E}"/>
              </a:ext>
            </a:extLst>
          </p:cNvPr>
          <p:cNvCxnSpPr>
            <a:cxnSpLocks/>
          </p:cNvCxnSpPr>
          <p:nvPr/>
        </p:nvCxnSpPr>
        <p:spPr>
          <a:xfrm>
            <a:off x="10753286" y="5287390"/>
            <a:ext cx="745228" cy="412929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54A44E-9653-64BE-1AE8-8F348A7A478F}"/>
              </a:ext>
            </a:extLst>
          </p:cNvPr>
          <p:cNvCxnSpPr>
            <a:cxnSpLocks/>
          </p:cNvCxnSpPr>
          <p:nvPr/>
        </p:nvCxnSpPr>
        <p:spPr>
          <a:xfrm>
            <a:off x="10751188" y="4897262"/>
            <a:ext cx="766028" cy="70601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94AC03C-823A-D71A-862C-550B777CD6F3}"/>
              </a:ext>
            </a:extLst>
          </p:cNvPr>
          <p:cNvSpPr txBox="1"/>
          <p:nvPr/>
        </p:nvSpPr>
        <p:spPr>
          <a:xfrm>
            <a:off x="190847" y="3469244"/>
            <a:ext cx="244958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Shared environmental responses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CAAF28-8019-773E-9B3A-3C81E747BA70}"/>
              </a:ext>
            </a:extLst>
          </p:cNvPr>
          <p:cNvSpPr txBox="1"/>
          <p:nvPr/>
        </p:nvSpPr>
        <p:spPr>
          <a:xfrm>
            <a:off x="4282573" y="3640972"/>
            <a:ext cx="2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Limiting similarity</a:t>
            </a:r>
            <a:endParaRPr lang="en-C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8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11A27-9FAA-EEB0-A256-69FA48E60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4B7FE9-8DA6-C745-5075-0F8F0288BBAE}"/>
              </a:ext>
            </a:extLst>
          </p:cNvPr>
          <p:cNvSpPr txBox="1"/>
          <p:nvPr/>
        </p:nvSpPr>
        <p:spPr>
          <a:xfrm>
            <a:off x="5108896" y="285225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Co-evolution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3F842-1F0B-C2D3-8C84-0A1FA778008E}"/>
              </a:ext>
            </a:extLst>
          </p:cNvPr>
          <p:cNvCxnSpPr/>
          <p:nvPr/>
        </p:nvCxnSpPr>
        <p:spPr>
          <a:xfrm flipH="1">
            <a:off x="4664279" y="771787"/>
            <a:ext cx="1140903" cy="70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C4904-8F07-A540-222B-2D40226C70B9}"/>
              </a:ext>
            </a:extLst>
          </p:cNvPr>
          <p:cNvCxnSpPr/>
          <p:nvPr/>
        </p:nvCxnSpPr>
        <p:spPr>
          <a:xfrm flipV="1">
            <a:off x="2734811" y="1644242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56BF43-327C-7DAD-DEB3-FDB1D72B01EE}"/>
              </a:ext>
            </a:extLst>
          </p:cNvPr>
          <p:cNvCxnSpPr>
            <a:cxnSpLocks/>
          </p:cNvCxnSpPr>
          <p:nvPr/>
        </p:nvCxnSpPr>
        <p:spPr>
          <a:xfrm>
            <a:off x="2734811" y="2836877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F27AF4-6665-F449-5B06-9238C829184F}"/>
              </a:ext>
            </a:extLst>
          </p:cNvPr>
          <p:cNvCxnSpPr>
            <a:cxnSpLocks/>
          </p:cNvCxnSpPr>
          <p:nvPr/>
        </p:nvCxnSpPr>
        <p:spPr>
          <a:xfrm flipH="1">
            <a:off x="3033669" y="1845794"/>
            <a:ext cx="695238" cy="51898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10723E-AAC8-1E14-9B96-7F452E91075C}"/>
              </a:ext>
            </a:extLst>
          </p:cNvPr>
          <p:cNvSpPr txBox="1"/>
          <p:nvPr/>
        </p:nvSpPr>
        <p:spPr>
          <a:xfrm>
            <a:off x="332768" y="1476462"/>
            <a:ext cx="22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Ecological similarity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586F1-B651-ECC0-712F-56CD919F9123}"/>
              </a:ext>
            </a:extLst>
          </p:cNvPr>
          <p:cNvSpPr txBox="1"/>
          <p:nvPr/>
        </p:nvSpPr>
        <p:spPr>
          <a:xfrm>
            <a:off x="3638723" y="2910793"/>
            <a:ext cx="278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relatedness</a:t>
            </a:r>
            <a:endParaRPr lang="en-CA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253236-9E34-34D3-D15A-15F45BFB8F6A}"/>
              </a:ext>
            </a:extLst>
          </p:cNvPr>
          <p:cNvCxnSpPr>
            <a:cxnSpLocks/>
          </p:cNvCxnSpPr>
          <p:nvPr/>
        </p:nvCxnSpPr>
        <p:spPr>
          <a:xfrm flipV="1">
            <a:off x="3033669" y="1845794"/>
            <a:ext cx="695238" cy="789747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B66271-1D63-8D31-65E9-6F197C538AAE}"/>
              </a:ext>
            </a:extLst>
          </p:cNvPr>
          <p:cNvCxnSpPr>
            <a:cxnSpLocks/>
          </p:cNvCxnSpPr>
          <p:nvPr/>
        </p:nvCxnSpPr>
        <p:spPr>
          <a:xfrm>
            <a:off x="3638723" y="3472669"/>
            <a:ext cx="1268837" cy="10993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0D9888-A2D4-4739-932C-06A2B269F835}"/>
              </a:ext>
            </a:extLst>
          </p:cNvPr>
          <p:cNvCxnSpPr>
            <a:cxnSpLocks/>
          </p:cNvCxnSpPr>
          <p:nvPr/>
        </p:nvCxnSpPr>
        <p:spPr>
          <a:xfrm>
            <a:off x="4878194" y="2038157"/>
            <a:ext cx="30200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5E3BEA-7360-7AA7-8131-C18969BA465A}"/>
              </a:ext>
            </a:extLst>
          </p:cNvPr>
          <p:cNvCxnSpPr>
            <a:cxnSpLocks/>
          </p:cNvCxnSpPr>
          <p:nvPr/>
        </p:nvCxnSpPr>
        <p:spPr>
          <a:xfrm>
            <a:off x="4903361" y="2635541"/>
            <a:ext cx="293615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E68591E-5806-F129-4263-16BE2B350D97}"/>
              </a:ext>
            </a:extLst>
          </p:cNvPr>
          <p:cNvSpPr txBox="1"/>
          <p:nvPr/>
        </p:nvSpPr>
        <p:spPr>
          <a:xfrm>
            <a:off x="5356362" y="1696524"/>
            <a:ext cx="194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Independently evolved pair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409253-5612-2C1D-706E-8C52F6157181}"/>
              </a:ext>
            </a:extLst>
          </p:cNvPr>
          <p:cNvSpPr txBox="1"/>
          <p:nvPr/>
        </p:nvSpPr>
        <p:spPr>
          <a:xfrm>
            <a:off x="5356362" y="2448211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Co-evolved pair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21D235-4CF7-4C02-2213-75C877877677}"/>
              </a:ext>
            </a:extLst>
          </p:cNvPr>
          <p:cNvSpPr txBox="1"/>
          <p:nvPr/>
        </p:nvSpPr>
        <p:spPr>
          <a:xfrm>
            <a:off x="3638723" y="86329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Divergence</a:t>
            </a:r>
            <a:endParaRPr lang="en-CA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8F7611-8AA1-BC93-9A46-62BC6D2C9311}"/>
              </a:ext>
            </a:extLst>
          </p:cNvPr>
          <p:cNvCxnSpPr/>
          <p:nvPr/>
        </p:nvCxnSpPr>
        <p:spPr>
          <a:xfrm flipV="1">
            <a:off x="4742825" y="4981590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FDDBA8-A8D4-7F68-0116-A8BA24B2891C}"/>
              </a:ext>
            </a:extLst>
          </p:cNvPr>
          <p:cNvCxnSpPr>
            <a:cxnSpLocks/>
          </p:cNvCxnSpPr>
          <p:nvPr/>
        </p:nvCxnSpPr>
        <p:spPr>
          <a:xfrm>
            <a:off x="4742825" y="6164438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DB54513-D21F-F74A-F5C4-6E01B4BA8008}"/>
              </a:ext>
            </a:extLst>
          </p:cNvPr>
          <p:cNvCxnSpPr>
            <a:cxnSpLocks/>
          </p:cNvCxnSpPr>
          <p:nvPr/>
        </p:nvCxnSpPr>
        <p:spPr>
          <a:xfrm>
            <a:off x="5015465" y="5407725"/>
            <a:ext cx="793292" cy="41866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FC0D469-3E77-6771-8ABC-8E2FEC6D49CB}"/>
              </a:ext>
            </a:extLst>
          </p:cNvPr>
          <p:cNvCxnSpPr>
            <a:cxnSpLocks/>
          </p:cNvCxnSpPr>
          <p:nvPr/>
        </p:nvCxnSpPr>
        <p:spPr>
          <a:xfrm>
            <a:off x="5013367" y="5054715"/>
            <a:ext cx="766028" cy="708522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1A24B9B-EA5E-162C-1893-DF15C86EA6A7}"/>
              </a:ext>
            </a:extLst>
          </p:cNvPr>
          <p:cNvSpPr txBox="1"/>
          <p:nvPr/>
        </p:nvSpPr>
        <p:spPr>
          <a:xfrm>
            <a:off x="4282573" y="3640972"/>
            <a:ext cx="2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Limiting similarity</a:t>
            </a:r>
            <a:endParaRPr lang="en-CA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C10F1-E25E-0E07-DCD6-70BF7EC3AA91}"/>
              </a:ext>
            </a:extLst>
          </p:cNvPr>
          <p:cNvSpPr txBox="1"/>
          <p:nvPr/>
        </p:nvSpPr>
        <p:spPr>
          <a:xfrm>
            <a:off x="7151607" y="5151141"/>
            <a:ext cx="4878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For common species only!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14DC8-147E-8312-FF36-C6FA49FEA15F}"/>
              </a:ext>
            </a:extLst>
          </p:cNvPr>
          <p:cNvSpPr txBox="1"/>
          <p:nvPr/>
        </p:nvSpPr>
        <p:spPr>
          <a:xfrm>
            <a:off x="5406698" y="6164438"/>
            <a:ext cx="202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relatedness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C6728-C825-F356-25C2-A367E956AED0}"/>
              </a:ext>
            </a:extLst>
          </p:cNvPr>
          <p:cNvSpPr txBox="1"/>
          <p:nvPr/>
        </p:nvSpPr>
        <p:spPr>
          <a:xfrm>
            <a:off x="3384964" y="4635127"/>
            <a:ext cx="131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Temporal covariance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215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85DD-E797-BADE-22D8-86A61EF7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2A7C-B0CA-CE79-5B7B-42CC1EA3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998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3B105-7B67-B91C-4DDC-7DDFB2761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79C88-0A6F-713E-2DCD-DCD4BAD05B75}"/>
              </a:ext>
            </a:extLst>
          </p:cNvPr>
          <p:cNvSpPr txBox="1"/>
          <p:nvPr/>
        </p:nvSpPr>
        <p:spPr>
          <a:xfrm>
            <a:off x="5108896" y="285225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Co-evolution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FF1E4F-14ED-94F2-3BAA-4E5CBF56CC09}"/>
              </a:ext>
            </a:extLst>
          </p:cNvPr>
          <p:cNvCxnSpPr/>
          <p:nvPr/>
        </p:nvCxnSpPr>
        <p:spPr>
          <a:xfrm flipH="1">
            <a:off x="4664279" y="771787"/>
            <a:ext cx="1140903" cy="70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02D7E8-77CA-9ABC-A70D-0026CEADE1AB}"/>
              </a:ext>
            </a:extLst>
          </p:cNvPr>
          <p:cNvCxnSpPr/>
          <p:nvPr/>
        </p:nvCxnSpPr>
        <p:spPr>
          <a:xfrm flipV="1">
            <a:off x="2734811" y="1644242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AAD4F2-5F63-23A9-36DD-09AEF4EDFC14}"/>
              </a:ext>
            </a:extLst>
          </p:cNvPr>
          <p:cNvCxnSpPr>
            <a:cxnSpLocks/>
          </p:cNvCxnSpPr>
          <p:nvPr/>
        </p:nvCxnSpPr>
        <p:spPr>
          <a:xfrm>
            <a:off x="2734811" y="2836877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957965-62DA-8293-E474-C700B2B14A16}"/>
              </a:ext>
            </a:extLst>
          </p:cNvPr>
          <p:cNvCxnSpPr>
            <a:cxnSpLocks/>
          </p:cNvCxnSpPr>
          <p:nvPr/>
        </p:nvCxnSpPr>
        <p:spPr>
          <a:xfrm flipH="1">
            <a:off x="3033669" y="1845794"/>
            <a:ext cx="695238" cy="51898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4E2816-B745-747B-D81A-CA055EF8AE75}"/>
              </a:ext>
            </a:extLst>
          </p:cNvPr>
          <p:cNvSpPr txBox="1"/>
          <p:nvPr/>
        </p:nvSpPr>
        <p:spPr>
          <a:xfrm>
            <a:off x="332768" y="1476462"/>
            <a:ext cx="22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Ecological similarity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1F0F5-6B56-DE78-5314-531E41FBDEFD}"/>
              </a:ext>
            </a:extLst>
          </p:cNvPr>
          <p:cNvSpPr txBox="1"/>
          <p:nvPr/>
        </p:nvSpPr>
        <p:spPr>
          <a:xfrm>
            <a:off x="3638723" y="2910793"/>
            <a:ext cx="278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relatedness</a:t>
            </a:r>
            <a:endParaRPr lang="en-CA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F4ACC6-F9DF-2C5D-5DAC-68317D332637}"/>
              </a:ext>
            </a:extLst>
          </p:cNvPr>
          <p:cNvCxnSpPr>
            <a:cxnSpLocks/>
          </p:cNvCxnSpPr>
          <p:nvPr/>
        </p:nvCxnSpPr>
        <p:spPr>
          <a:xfrm flipV="1">
            <a:off x="3033669" y="1845794"/>
            <a:ext cx="695238" cy="789747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32C88FC-F594-11AF-BC8C-D3A19A2A3147}"/>
              </a:ext>
            </a:extLst>
          </p:cNvPr>
          <p:cNvSpPr txBox="1"/>
          <p:nvPr/>
        </p:nvSpPr>
        <p:spPr>
          <a:xfrm>
            <a:off x="3638723" y="86329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Divergence</a:t>
            </a:r>
            <a:endParaRPr lang="en-CA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ADF42DC-13FA-462D-2A97-29BB10B86613}"/>
              </a:ext>
            </a:extLst>
          </p:cNvPr>
          <p:cNvCxnSpPr>
            <a:cxnSpLocks/>
          </p:cNvCxnSpPr>
          <p:nvPr/>
        </p:nvCxnSpPr>
        <p:spPr>
          <a:xfrm>
            <a:off x="4878194" y="2038157"/>
            <a:ext cx="30200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46FEAF-B7CF-D2B4-534A-5A0D0D45C4CA}"/>
              </a:ext>
            </a:extLst>
          </p:cNvPr>
          <p:cNvCxnSpPr>
            <a:cxnSpLocks/>
          </p:cNvCxnSpPr>
          <p:nvPr/>
        </p:nvCxnSpPr>
        <p:spPr>
          <a:xfrm>
            <a:off x="4903361" y="2635541"/>
            <a:ext cx="293615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17B541-F370-495C-BA5B-2AF81DBD9506}"/>
              </a:ext>
            </a:extLst>
          </p:cNvPr>
          <p:cNvSpPr txBox="1"/>
          <p:nvPr/>
        </p:nvSpPr>
        <p:spPr>
          <a:xfrm>
            <a:off x="5356362" y="1696524"/>
            <a:ext cx="194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Independently evolved pair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3B89F-7C3F-DF2D-C3CF-996D1B08C19E}"/>
              </a:ext>
            </a:extLst>
          </p:cNvPr>
          <p:cNvSpPr txBox="1"/>
          <p:nvPr/>
        </p:nvSpPr>
        <p:spPr>
          <a:xfrm>
            <a:off x="5356362" y="2448211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Co-evolved pair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354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13AC2-C906-1050-DBD1-237982FE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AAAAA-77AE-124F-F0CB-B1045A31D9EB}"/>
              </a:ext>
            </a:extLst>
          </p:cNvPr>
          <p:cNvSpPr txBox="1"/>
          <p:nvPr/>
        </p:nvSpPr>
        <p:spPr>
          <a:xfrm>
            <a:off x="5108896" y="285225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Co-evolution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C74B97-04DF-CFB3-7365-CB7AB99F0D91}"/>
              </a:ext>
            </a:extLst>
          </p:cNvPr>
          <p:cNvCxnSpPr/>
          <p:nvPr/>
        </p:nvCxnSpPr>
        <p:spPr>
          <a:xfrm flipH="1">
            <a:off x="4664279" y="771787"/>
            <a:ext cx="1140903" cy="70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64F76B-7A4C-66EF-2A2C-B735E8C75B63}"/>
              </a:ext>
            </a:extLst>
          </p:cNvPr>
          <p:cNvCxnSpPr/>
          <p:nvPr/>
        </p:nvCxnSpPr>
        <p:spPr>
          <a:xfrm flipV="1">
            <a:off x="2734811" y="1644242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1CE1A-832A-E851-7F27-16C42B034EBE}"/>
              </a:ext>
            </a:extLst>
          </p:cNvPr>
          <p:cNvCxnSpPr>
            <a:cxnSpLocks/>
          </p:cNvCxnSpPr>
          <p:nvPr/>
        </p:nvCxnSpPr>
        <p:spPr>
          <a:xfrm>
            <a:off x="2734811" y="2836877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AB4694-DEB0-AEA6-03EC-A56440E6BE54}"/>
              </a:ext>
            </a:extLst>
          </p:cNvPr>
          <p:cNvCxnSpPr>
            <a:cxnSpLocks/>
          </p:cNvCxnSpPr>
          <p:nvPr/>
        </p:nvCxnSpPr>
        <p:spPr>
          <a:xfrm flipH="1">
            <a:off x="3033669" y="1845794"/>
            <a:ext cx="695238" cy="51898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C8D09D-BDC8-DC94-832C-FBD475DE5B29}"/>
              </a:ext>
            </a:extLst>
          </p:cNvPr>
          <p:cNvSpPr txBox="1"/>
          <p:nvPr/>
        </p:nvSpPr>
        <p:spPr>
          <a:xfrm>
            <a:off x="332768" y="1476462"/>
            <a:ext cx="22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Ecological similarity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0841B0-17AE-568F-343E-4D938CC28A72}"/>
              </a:ext>
            </a:extLst>
          </p:cNvPr>
          <p:cNvSpPr txBox="1"/>
          <p:nvPr/>
        </p:nvSpPr>
        <p:spPr>
          <a:xfrm>
            <a:off x="3638723" y="2910793"/>
            <a:ext cx="278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relatedness</a:t>
            </a:r>
            <a:endParaRPr lang="en-CA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2D5662-F591-9259-FF97-78527C5EDBAB}"/>
              </a:ext>
            </a:extLst>
          </p:cNvPr>
          <p:cNvCxnSpPr>
            <a:cxnSpLocks/>
          </p:cNvCxnSpPr>
          <p:nvPr/>
        </p:nvCxnSpPr>
        <p:spPr>
          <a:xfrm flipV="1">
            <a:off x="3033669" y="1845794"/>
            <a:ext cx="695238" cy="789747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E3508A-74DA-DDBA-F804-DC3879C16B26}"/>
              </a:ext>
            </a:extLst>
          </p:cNvPr>
          <p:cNvCxnSpPr>
            <a:cxnSpLocks/>
          </p:cNvCxnSpPr>
          <p:nvPr/>
        </p:nvCxnSpPr>
        <p:spPr>
          <a:xfrm flipH="1">
            <a:off x="1937857" y="3472669"/>
            <a:ext cx="1015068" cy="11430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1892AF-50D0-2691-1CB7-6166B7C6E4CE}"/>
              </a:ext>
            </a:extLst>
          </p:cNvPr>
          <p:cNvCxnSpPr>
            <a:cxnSpLocks/>
          </p:cNvCxnSpPr>
          <p:nvPr/>
        </p:nvCxnSpPr>
        <p:spPr>
          <a:xfrm>
            <a:off x="3638723" y="3472669"/>
            <a:ext cx="1268837" cy="10993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B18A90-3188-B858-5E9B-72FE22CC23FB}"/>
              </a:ext>
            </a:extLst>
          </p:cNvPr>
          <p:cNvSpPr txBox="1"/>
          <p:nvPr/>
        </p:nvSpPr>
        <p:spPr>
          <a:xfrm>
            <a:off x="3638723" y="86329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Divergence</a:t>
            </a:r>
            <a:endParaRPr lang="en-CA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E50320-4EE3-00A3-F1EF-51B7B320873D}"/>
              </a:ext>
            </a:extLst>
          </p:cNvPr>
          <p:cNvCxnSpPr/>
          <p:nvPr/>
        </p:nvCxnSpPr>
        <p:spPr>
          <a:xfrm flipV="1">
            <a:off x="1346427" y="5053042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3A8ECD-A0D4-C442-8613-90B4710C7C2E}"/>
              </a:ext>
            </a:extLst>
          </p:cNvPr>
          <p:cNvCxnSpPr>
            <a:cxnSpLocks/>
          </p:cNvCxnSpPr>
          <p:nvPr/>
        </p:nvCxnSpPr>
        <p:spPr>
          <a:xfrm>
            <a:off x="1346427" y="6235890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CB6E291-0149-66AE-5A8B-8D5DFE04009B}"/>
              </a:ext>
            </a:extLst>
          </p:cNvPr>
          <p:cNvSpPr txBox="1"/>
          <p:nvPr/>
        </p:nvSpPr>
        <p:spPr>
          <a:xfrm>
            <a:off x="2581014" y="5919378"/>
            <a:ext cx="202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relatedness</a:t>
            </a:r>
            <a:endParaRPr lang="en-CA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9AF419-28D5-9535-CE27-2FC24B42934A}"/>
              </a:ext>
            </a:extLst>
          </p:cNvPr>
          <p:cNvSpPr txBox="1"/>
          <p:nvPr/>
        </p:nvSpPr>
        <p:spPr>
          <a:xfrm>
            <a:off x="39150" y="4462091"/>
            <a:ext cx="131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Temporal covariance</a:t>
            </a:r>
            <a:endParaRPr lang="en-CA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199EC5A-66D2-35A9-21B8-4C358AEDCA19}"/>
              </a:ext>
            </a:extLst>
          </p:cNvPr>
          <p:cNvCxnSpPr>
            <a:cxnSpLocks/>
          </p:cNvCxnSpPr>
          <p:nvPr/>
        </p:nvCxnSpPr>
        <p:spPr>
          <a:xfrm flipV="1">
            <a:off x="1619067" y="5259897"/>
            <a:ext cx="755017" cy="44042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9AAC9-F849-F9FE-DB90-AA1CD1193FF6}"/>
              </a:ext>
            </a:extLst>
          </p:cNvPr>
          <p:cNvCxnSpPr>
            <a:cxnSpLocks/>
          </p:cNvCxnSpPr>
          <p:nvPr/>
        </p:nvCxnSpPr>
        <p:spPr>
          <a:xfrm flipV="1">
            <a:off x="1711354" y="5259897"/>
            <a:ext cx="671644" cy="847288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317921-71E9-CBC5-217C-178125ED8B0E}"/>
              </a:ext>
            </a:extLst>
          </p:cNvPr>
          <p:cNvCxnSpPr/>
          <p:nvPr/>
        </p:nvCxnSpPr>
        <p:spPr>
          <a:xfrm flipV="1">
            <a:off x="4742825" y="4981590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07B977-6853-CCC0-8466-2E9D1FC2C58B}"/>
              </a:ext>
            </a:extLst>
          </p:cNvPr>
          <p:cNvCxnSpPr>
            <a:cxnSpLocks/>
          </p:cNvCxnSpPr>
          <p:nvPr/>
        </p:nvCxnSpPr>
        <p:spPr>
          <a:xfrm>
            <a:off x="4742825" y="6164438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590613-56FC-BCF1-2C4A-32F878DAD510}"/>
              </a:ext>
            </a:extLst>
          </p:cNvPr>
          <p:cNvCxnSpPr>
            <a:cxnSpLocks/>
          </p:cNvCxnSpPr>
          <p:nvPr/>
        </p:nvCxnSpPr>
        <p:spPr>
          <a:xfrm>
            <a:off x="5015465" y="5407725"/>
            <a:ext cx="793292" cy="41866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63B8BB-36A3-E04C-9610-DE3191A6198F}"/>
              </a:ext>
            </a:extLst>
          </p:cNvPr>
          <p:cNvCxnSpPr>
            <a:cxnSpLocks/>
          </p:cNvCxnSpPr>
          <p:nvPr/>
        </p:nvCxnSpPr>
        <p:spPr>
          <a:xfrm>
            <a:off x="5013367" y="5054715"/>
            <a:ext cx="766028" cy="708522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1E13EEF-21AF-1D38-0290-4833DEBD736F}"/>
              </a:ext>
            </a:extLst>
          </p:cNvPr>
          <p:cNvSpPr txBox="1"/>
          <p:nvPr/>
        </p:nvSpPr>
        <p:spPr>
          <a:xfrm>
            <a:off x="190847" y="3469244"/>
            <a:ext cx="244958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Shared environmental responses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CF5A54-A231-276A-5DFB-E8334AB1B5D9}"/>
              </a:ext>
            </a:extLst>
          </p:cNvPr>
          <p:cNvSpPr txBox="1"/>
          <p:nvPr/>
        </p:nvSpPr>
        <p:spPr>
          <a:xfrm>
            <a:off x="4282573" y="3640972"/>
            <a:ext cx="2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Limiting similarity</a:t>
            </a:r>
            <a:endParaRPr lang="en-CA" dirty="0">
              <a:solidFill>
                <a:srgbClr val="7030A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5201B2F-2C7B-89B7-EDED-C6A1704F47D0}"/>
              </a:ext>
            </a:extLst>
          </p:cNvPr>
          <p:cNvCxnSpPr>
            <a:cxnSpLocks/>
          </p:cNvCxnSpPr>
          <p:nvPr/>
        </p:nvCxnSpPr>
        <p:spPr>
          <a:xfrm>
            <a:off x="4878194" y="2038157"/>
            <a:ext cx="30200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1EC461-5B40-956D-8911-E405391370BD}"/>
              </a:ext>
            </a:extLst>
          </p:cNvPr>
          <p:cNvCxnSpPr>
            <a:cxnSpLocks/>
          </p:cNvCxnSpPr>
          <p:nvPr/>
        </p:nvCxnSpPr>
        <p:spPr>
          <a:xfrm>
            <a:off x="4903361" y="2635541"/>
            <a:ext cx="293615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99F171-50D2-EBB4-6395-3951EC6DE9DB}"/>
              </a:ext>
            </a:extLst>
          </p:cNvPr>
          <p:cNvSpPr txBox="1"/>
          <p:nvPr/>
        </p:nvSpPr>
        <p:spPr>
          <a:xfrm>
            <a:off x="5356362" y="1696524"/>
            <a:ext cx="194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Independently evolved pair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025C2-FA14-42ED-3D0B-7D98366BC10E}"/>
              </a:ext>
            </a:extLst>
          </p:cNvPr>
          <p:cNvSpPr txBox="1"/>
          <p:nvPr/>
        </p:nvSpPr>
        <p:spPr>
          <a:xfrm>
            <a:off x="5356362" y="2448211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Co-evolved pair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29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40BDC-9DB7-A295-6605-F4460C60A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525F3B-BBC2-23CB-36B8-C4731980DB37}"/>
              </a:ext>
            </a:extLst>
          </p:cNvPr>
          <p:cNvSpPr txBox="1"/>
          <p:nvPr/>
        </p:nvSpPr>
        <p:spPr>
          <a:xfrm>
            <a:off x="5108896" y="285225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Co-evolution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C6DD8C-ACA8-46F9-7A2F-25C1AE54D24F}"/>
              </a:ext>
            </a:extLst>
          </p:cNvPr>
          <p:cNvCxnSpPr/>
          <p:nvPr/>
        </p:nvCxnSpPr>
        <p:spPr>
          <a:xfrm flipH="1">
            <a:off x="4664279" y="771787"/>
            <a:ext cx="1140903" cy="70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885BB4-8421-C6BC-C6C7-60D052261717}"/>
              </a:ext>
            </a:extLst>
          </p:cNvPr>
          <p:cNvCxnSpPr>
            <a:cxnSpLocks/>
          </p:cNvCxnSpPr>
          <p:nvPr/>
        </p:nvCxnSpPr>
        <p:spPr>
          <a:xfrm>
            <a:off x="5816368" y="771787"/>
            <a:ext cx="1140903" cy="70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0A4B69-E148-18DE-8573-B75915D1BB59}"/>
              </a:ext>
            </a:extLst>
          </p:cNvPr>
          <p:cNvCxnSpPr/>
          <p:nvPr/>
        </p:nvCxnSpPr>
        <p:spPr>
          <a:xfrm flipV="1">
            <a:off x="2734811" y="1644242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EFA938-14D9-8A0E-57D4-BA2EC2D6B42E}"/>
              </a:ext>
            </a:extLst>
          </p:cNvPr>
          <p:cNvCxnSpPr>
            <a:cxnSpLocks/>
          </p:cNvCxnSpPr>
          <p:nvPr/>
        </p:nvCxnSpPr>
        <p:spPr>
          <a:xfrm>
            <a:off x="2734811" y="2836877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1D9B98-39D7-7F8E-4DAB-EDB3D1BEB3E5}"/>
              </a:ext>
            </a:extLst>
          </p:cNvPr>
          <p:cNvCxnSpPr/>
          <p:nvPr/>
        </p:nvCxnSpPr>
        <p:spPr>
          <a:xfrm flipV="1">
            <a:off x="7719270" y="1644242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36FB2A-B2BC-4D5A-47DC-699DC2CD5B03}"/>
              </a:ext>
            </a:extLst>
          </p:cNvPr>
          <p:cNvCxnSpPr>
            <a:cxnSpLocks/>
          </p:cNvCxnSpPr>
          <p:nvPr/>
        </p:nvCxnSpPr>
        <p:spPr>
          <a:xfrm>
            <a:off x="7719270" y="2836877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0FFB54-F73B-A8E4-4AC9-4BBD2949E4AD}"/>
              </a:ext>
            </a:extLst>
          </p:cNvPr>
          <p:cNvCxnSpPr>
            <a:cxnSpLocks/>
          </p:cNvCxnSpPr>
          <p:nvPr/>
        </p:nvCxnSpPr>
        <p:spPr>
          <a:xfrm flipH="1">
            <a:off x="3033669" y="1845794"/>
            <a:ext cx="695238" cy="51898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0BF7C0-9E9B-ECC6-9F0E-0D94E372D5BE}"/>
              </a:ext>
            </a:extLst>
          </p:cNvPr>
          <p:cNvSpPr txBox="1"/>
          <p:nvPr/>
        </p:nvSpPr>
        <p:spPr>
          <a:xfrm>
            <a:off x="332768" y="1476462"/>
            <a:ext cx="22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Ecological similarity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188F8-FB85-25F8-F30B-041B8BFEFC84}"/>
              </a:ext>
            </a:extLst>
          </p:cNvPr>
          <p:cNvSpPr txBox="1"/>
          <p:nvPr/>
        </p:nvSpPr>
        <p:spPr>
          <a:xfrm>
            <a:off x="3638723" y="2910793"/>
            <a:ext cx="278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relatedness</a:t>
            </a:r>
            <a:endParaRPr lang="en-CA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E8685F-772F-DEE0-9B35-7B90E7476E6B}"/>
              </a:ext>
            </a:extLst>
          </p:cNvPr>
          <p:cNvCxnSpPr>
            <a:cxnSpLocks/>
          </p:cNvCxnSpPr>
          <p:nvPr/>
        </p:nvCxnSpPr>
        <p:spPr>
          <a:xfrm flipV="1">
            <a:off x="3033669" y="1845794"/>
            <a:ext cx="695238" cy="789747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9C1DFB-A9A5-3FB4-238A-B2DDAF10CC90}"/>
              </a:ext>
            </a:extLst>
          </p:cNvPr>
          <p:cNvCxnSpPr>
            <a:cxnSpLocks/>
          </p:cNvCxnSpPr>
          <p:nvPr/>
        </p:nvCxnSpPr>
        <p:spPr>
          <a:xfrm flipH="1">
            <a:off x="1937857" y="3472669"/>
            <a:ext cx="1015068" cy="11430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1D7C46-4DB4-DF3F-926A-E077EE17E4D8}"/>
              </a:ext>
            </a:extLst>
          </p:cNvPr>
          <p:cNvCxnSpPr>
            <a:cxnSpLocks/>
          </p:cNvCxnSpPr>
          <p:nvPr/>
        </p:nvCxnSpPr>
        <p:spPr>
          <a:xfrm>
            <a:off x="3638723" y="3472669"/>
            <a:ext cx="1268837" cy="10993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C34D95-9228-8063-D97D-CA40D6EA6CFE}"/>
              </a:ext>
            </a:extLst>
          </p:cNvPr>
          <p:cNvCxnSpPr>
            <a:cxnSpLocks/>
          </p:cNvCxnSpPr>
          <p:nvPr/>
        </p:nvCxnSpPr>
        <p:spPr>
          <a:xfrm>
            <a:off x="4878194" y="2038157"/>
            <a:ext cx="30200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DB7A00-FD09-6CFF-056F-99FF937BF9FE}"/>
              </a:ext>
            </a:extLst>
          </p:cNvPr>
          <p:cNvCxnSpPr>
            <a:cxnSpLocks/>
          </p:cNvCxnSpPr>
          <p:nvPr/>
        </p:nvCxnSpPr>
        <p:spPr>
          <a:xfrm>
            <a:off x="4903361" y="2635541"/>
            <a:ext cx="293615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C36EA4-C790-F90B-27BE-88243E92CB6E}"/>
              </a:ext>
            </a:extLst>
          </p:cNvPr>
          <p:cNvCxnSpPr>
            <a:cxnSpLocks/>
          </p:cNvCxnSpPr>
          <p:nvPr/>
        </p:nvCxnSpPr>
        <p:spPr>
          <a:xfrm flipH="1">
            <a:off x="8018127" y="1845794"/>
            <a:ext cx="695238" cy="51898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DC754B-3FE1-CE2F-680F-0390926E05A3}"/>
              </a:ext>
            </a:extLst>
          </p:cNvPr>
          <p:cNvCxnSpPr>
            <a:cxnSpLocks/>
          </p:cNvCxnSpPr>
          <p:nvPr/>
        </p:nvCxnSpPr>
        <p:spPr>
          <a:xfrm flipV="1">
            <a:off x="8018127" y="1845794"/>
            <a:ext cx="695238" cy="276349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17D799C-D4CA-D1BF-1C05-B57AF8A2E9C4}"/>
              </a:ext>
            </a:extLst>
          </p:cNvPr>
          <p:cNvSpPr txBox="1"/>
          <p:nvPr/>
        </p:nvSpPr>
        <p:spPr>
          <a:xfrm>
            <a:off x="5356362" y="1696524"/>
            <a:ext cx="194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Independently evolved pair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C2CABD-B1F7-6B0D-4279-F3B4E93621C8}"/>
              </a:ext>
            </a:extLst>
          </p:cNvPr>
          <p:cNvSpPr txBox="1"/>
          <p:nvPr/>
        </p:nvSpPr>
        <p:spPr>
          <a:xfrm>
            <a:off x="5356362" y="2448211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Co-evolved pair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03C63A-1D31-65B7-96F4-A3930545DF95}"/>
              </a:ext>
            </a:extLst>
          </p:cNvPr>
          <p:cNvSpPr txBox="1"/>
          <p:nvPr/>
        </p:nvSpPr>
        <p:spPr>
          <a:xfrm>
            <a:off x="3638723" y="86329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Divergence</a:t>
            </a:r>
            <a:endParaRPr lang="en-CA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EB62DE-05EB-CE42-171F-A827BBD93498}"/>
              </a:ext>
            </a:extLst>
          </p:cNvPr>
          <p:cNvSpPr txBox="1"/>
          <p:nvPr/>
        </p:nvSpPr>
        <p:spPr>
          <a:xfrm>
            <a:off x="6640582" y="846528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Convergence</a:t>
            </a:r>
            <a:endParaRPr lang="en-CA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4C427A-A998-556C-4E59-CCEB83FADB6D}"/>
              </a:ext>
            </a:extLst>
          </p:cNvPr>
          <p:cNvCxnSpPr/>
          <p:nvPr/>
        </p:nvCxnSpPr>
        <p:spPr>
          <a:xfrm flipV="1">
            <a:off x="1346427" y="5053042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1401BF-FCCD-1E29-8D55-F718DA856307}"/>
              </a:ext>
            </a:extLst>
          </p:cNvPr>
          <p:cNvCxnSpPr>
            <a:cxnSpLocks/>
          </p:cNvCxnSpPr>
          <p:nvPr/>
        </p:nvCxnSpPr>
        <p:spPr>
          <a:xfrm>
            <a:off x="1346427" y="6235890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5F3B64-5960-B0AF-131F-E8026EFC635C}"/>
              </a:ext>
            </a:extLst>
          </p:cNvPr>
          <p:cNvSpPr txBox="1"/>
          <p:nvPr/>
        </p:nvSpPr>
        <p:spPr>
          <a:xfrm>
            <a:off x="2581014" y="5919378"/>
            <a:ext cx="202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relatedness</a:t>
            </a:r>
            <a:endParaRPr lang="en-CA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A182DA-21D0-52F4-180E-DB4AB1142995}"/>
              </a:ext>
            </a:extLst>
          </p:cNvPr>
          <p:cNvSpPr txBox="1"/>
          <p:nvPr/>
        </p:nvSpPr>
        <p:spPr>
          <a:xfrm>
            <a:off x="39150" y="4462091"/>
            <a:ext cx="131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Temporal covariance</a:t>
            </a:r>
            <a:endParaRPr lang="en-CA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D3E7FF-61A0-F751-1FF8-967D1BF4CA75}"/>
              </a:ext>
            </a:extLst>
          </p:cNvPr>
          <p:cNvCxnSpPr>
            <a:cxnSpLocks/>
          </p:cNvCxnSpPr>
          <p:nvPr/>
        </p:nvCxnSpPr>
        <p:spPr>
          <a:xfrm flipV="1">
            <a:off x="1619067" y="5259897"/>
            <a:ext cx="755017" cy="44042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C04BCF8-0571-BE8E-4563-484320758621}"/>
              </a:ext>
            </a:extLst>
          </p:cNvPr>
          <p:cNvCxnSpPr>
            <a:cxnSpLocks/>
          </p:cNvCxnSpPr>
          <p:nvPr/>
        </p:nvCxnSpPr>
        <p:spPr>
          <a:xfrm flipV="1">
            <a:off x="1711354" y="5259897"/>
            <a:ext cx="671644" cy="847288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E135B9-7703-8CF4-DA4F-DD430C7DE660}"/>
              </a:ext>
            </a:extLst>
          </p:cNvPr>
          <p:cNvCxnSpPr/>
          <p:nvPr/>
        </p:nvCxnSpPr>
        <p:spPr>
          <a:xfrm flipV="1">
            <a:off x="4742825" y="4981590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CABEFA-B899-01D3-19A9-C4B15686FE66}"/>
              </a:ext>
            </a:extLst>
          </p:cNvPr>
          <p:cNvCxnSpPr>
            <a:cxnSpLocks/>
          </p:cNvCxnSpPr>
          <p:nvPr/>
        </p:nvCxnSpPr>
        <p:spPr>
          <a:xfrm>
            <a:off x="4742825" y="6164438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958299-A472-520A-7B12-CBB43D74C0AF}"/>
              </a:ext>
            </a:extLst>
          </p:cNvPr>
          <p:cNvCxnSpPr>
            <a:cxnSpLocks/>
          </p:cNvCxnSpPr>
          <p:nvPr/>
        </p:nvCxnSpPr>
        <p:spPr>
          <a:xfrm>
            <a:off x="5015465" y="5407725"/>
            <a:ext cx="793292" cy="41866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6C2A930-F78E-DB2B-5B21-E1C2CC816FEB}"/>
              </a:ext>
            </a:extLst>
          </p:cNvPr>
          <p:cNvCxnSpPr>
            <a:cxnSpLocks/>
          </p:cNvCxnSpPr>
          <p:nvPr/>
        </p:nvCxnSpPr>
        <p:spPr>
          <a:xfrm>
            <a:off x="5013367" y="5054715"/>
            <a:ext cx="766028" cy="708522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4A914C7-B719-61C5-10C7-BAECCFDF473B}"/>
              </a:ext>
            </a:extLst>
          </p:cNvPr>
          <p:cNvSpPr txBox="1"/>
          <p:nvPr/>
        </p:nvSpPr>
        <p:spPr>
          <a:xfrm>
            <a:off x="190847" y="3469244"/>
            <a:ext cx="244958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Shared environmental responses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165E5E-1C4E-4BFA-31A0-0AC589989859}"/>
              </a:ext>
            </a:extLst>
          </p:cNvPr>
          <p:cNvSpPr txBox="1"/>
          <p:nvPr/>
        </p:nvSpPr>
        <p:spPr>
          <a:xfrm>
            <a:off x="4282573" y="3640972"/>
            <a:ext cx="2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Limiting similarity</a:t>
            </a:r>
            <a:endParaRPr lang="en-C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3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A8A20-EEF8-2DA0-ECB0-ECF2A1A5E165}"/>
              </a:ext>
            </a:extLst>
          </p:cNvPr>
          <p:cNvSpPr txBox="1"/>
          <p:nvPr/>
        </p:nvSpPr>
        <p:spPr>
          <a:xfrm>
            <a:off x="5108896" y="285225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Co-evolution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9D3DD-8F2C-68D0-5AF5-2A4060BC2044}"/>
              </a:ext>
            </a:extLst>
          </p:cNvPr>
          <p:cNvCxnSpPr/>
          <p:nvPr/>
        </p:nvCxnSpPr>
        <p:spPr>
          <a:xfrm flipH="1">
            <a:off x="4664279" y="771787"/>
            <a:ext cx="1140903" cy="70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2C3789-C522-C0E0-D2A4-BD637A162BA7}"/>
              </a:ext>
            </a:extLst>
          </p:cNvPr>
          <p:cNvCxnSpPr>
            <a:cxnSpLocks/>
          </p:cNvCxnSpPr>
          <p:nvPr/>
        </p:nvCxnSpPr>
        <p:spPr>
          <a:xfrm>
            <a:off x="5816368" y="771787"/>
            <a:ext cx="1140903" cy="70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6CEA04-CD82-930B-D7FC-248D35D1EFCE}"/>
              </a:ext>
            </a:extLst>
          </p:cNvPr>
          <p:cNvCxnSpPr/>
          <p:nvPr/>
        </p:nvCxnSpPr>
        <p:spPr>
          <a:xfrm flipV="1">
            <a:off x="2734811" y="1644242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F7933F-E699-8C7A-BAB7-4F42AE3720E3}"/>
              </a:ext>
            </a:extLst>
          </p:cNvPr>
          <p:cNvCxnSpPr>
            <a:cxnSpLocks/>
          </p:cNvCxnSpPr>
          <p:nvPr/>
        </p:nvCxnSpPr>
        <p:spPr>
          <a:xfrm>
            <a:off x="2734811" y="2836877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64A01D-2F64-3E80-4C94-BF03E245D956}"/>
              </a:ext>
            </a:extLst>
          </p:cNvPr>
          <p:cNvCxnSpPr/>
          <p:nvPr/>
        </p:nvCxnSpPr>
        <p:spPr>
          <a:xfrm flipV="1">
            <a:off x="7719270" y="1644242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9307D3-D877-DDDB-30BE-82267E4E3991}"/>
              </a:ext>
            </a:extLst>
          </p:cNvPr>
          <p:cNvCxnSpPr>
            <a:cxnSpLocks/>
          </p:cNvCxnSpPr>
          <p:nvPr/>
        </p:nvCxnSpPr>
        <p:spPr>
          <a:xfrm>
            <a:off x="7719270" y="2836877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0DC427-4C99-1BC1-8456-E977625DBA0D}"/>
              </a:ext>
            </a:extLst>
          </p:cNvPr>
          <p:cNvCxnSpPr>
            <a:cxnSpLocks/>
          </p:cNvCxnSpPr>
          <p:nvPr/>
        </p:nvCxnSpPr>
        <p:spPr>
          <a:xfrm flipH="1">
            <a:off x="3033669" y="1845794"/>
            <a:ext cx="695238" cy="51898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35AED4-62B7-9C18-AD49-FBCB4FD30A54}"/>
              </a:ext>
            </a:extLst>
          </p:cNvPr>
          <p:cNvSpPr txBox="1"/>
          <p:nvPr/>
        </p:nvSpPr>
        <p:spPr>
          <a:xfrm>
            <a:off x="332768" y="1476462"/>
            <a:ext cx="22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Ecological similarity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27D16C-2B8D-F1E5-28CC-B72495F275C0}"/>
              </a:ext>
            </a:extLst>
          </p:cNvPr>
          <p:cNvSpPr txBox="1"/>
          <p:nvPr/>
        </p:nvSpPr>
        <p:spPr>
          <a:xfrm>
            <a:off x="3638723" y="2910793"/>
            <a:ext cx="278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relatedness</a:t>
            </a:r>
            <a:endParaRPr lang="en-CA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9142C5-1BE8-06B3-28C8-1304E7794C22}"/>
              </a:ext>
            </a:extLst>
          </p:cNvPr>
          <p:cNvCxnSpPr>
            <a:cxnSpLocks/>
          </p:cNvCxnSpPr>
          <p:nvPr/>
        </p:nvCxnSpPr>
        <p:spPr>
          <a:xfrm flipV="1">
            <a:off x="3033669" y="1845794"/>
            <a:ext cx="695238" cy="789747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816AFC-ADF8-00F1-E4EB-6F55560F5988}"/>
              </a:ext>
            </a:extLst>
          </p:cNvPr>
          <p:cNvCxnSpPr>
            <a:cxnSpLocks/>
          </p:cNvCxnSpPr>
          <p:nvPr/>
        </p:nvCxnSpPr>
        <p:spPr>
          <a:xfrm flipH="1">
            <a:off x="1937857" y="3472669"/>
            <a:ext cx="1015068" cy="11430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8B27B4-980F-127D-E250-1BB23E9A3D3B}"/>
              </a:ext>
            </a:extLst>
          </p:cNvPr>
          <p:cNvCxnSpPr>
            <a:cxnSpLocks/>
          </p:cNvCxnSpPr>
          <p:nvPr/>
        </p:nvCxnSpPr>
        <p:spPr>
          <a:xfrm>
            <a:off x="3638723" y="3472669"/>
            <a:ext cx="1268837" cy="10993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F0605-B6F3-A69D-9FD2-4D3E6ADCE9C6}"/>
              </a:ext>
            </a:extLst>
          </p:cNvPr>
          <p:cNvCxnSpPr>
            <a:cxnSpLocks/>
          </p:cNvCxnSpPr>
          <p:nvPr/>
        </p:nvCxnSpPr>
        <p:spPr>
          <a:xfrm flipH="1">
            <a:off x="7098484" y="3466812"/>
            <a:ext cx="1015068" cy="11430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948FF4-58F6-32CD-D210-5D6412B558CE}"/>
              </a:ext>
            </a:extLst>
          </p:cNvPr>
          <p:cNvCxnSpPr>
            <a:cxnSpLocks/>
          </p:cNvCxnSpPr>
          <p:nvPr/>
        </p:nvCxnSpPr>
        <p:spPr>
          <a:xfrm>
            <a:off x="8799350" y="3466812"/>
            <a:ext cx="1268837" cy="10993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2E8351-683A-73D9-1ADA-5D955EF6FDB7}"/>
              </a:ext>
            </a:extLst>
          </p:cNvPr>
          <p:cNvCxnSpPr>
            <a:cxnSpLocks/>
          </p:cNvCxnSpPr>
          <p:nvPr/>
        </p:nvCxnSpPr>
        <p:spPr>
          <a:xfrm>
            <a:off x="4878194" y="2038157"/>
            <a:ext cx="30200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C3D7E8-D7C4-8A77-BF77-C74423F85A9A}"/>
              </a:ext>
            </a:extLst>
          </p:cNvPr>
          <p:cNvCxnSpPr>
            <a:cxnSpLocks/>
          </p:cNvCxnSpPr>
          <p:nvPr/>
        </p:nvCxnSpPr>
        <p:spPr>
          <a:xfrm>
            <a:off x="4903361" y="2635541"/>
            <a:ext cx="293615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D71B4A-D179-D10C-7A19-B5DE3E689A34}"/>
              </a:ext>
            </a:extLst>
          </p:cNvPr>
          <p:cNvCxnSpPr>
            <a:cxnSpLocks/>
          </p:cNvCxnSpPr>
          <p:nvPr/>
        </p:nvCxnSpPr>
        <p:spPr>
          <a:xfrm flipH="1">
            <a:off x="8018127" y="1845794"/>
            <a:ext cx="695238" cy="51898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725E27-54CB-80A6-0231-A692A2F5A649}"/>
              </a:ext>
            </a:extLst>
          </p:cNvPr>
          <p:cNvCxnSpPr>
            <a:cxnSpLocks/>
          </p:cNvCxnSpPr>
          <p:nvPr/>
        </p:nvCxnSpPr>
        <p:spPr>
          <a:xfrm flipV="1">
            <a:off x="8018127" y="1845794"/>
            <a:ext cx="695238" cy="276349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A8F4F2-F903-D292-4DD2-CE5DBDDDFC33}"/>
              </a:ext>
            </a:extLst>
          </p:cNvPr>
          <p:cNvSpPr txBox="1"/>
          <p:nvPr/>
        </p:nvSpPr>
        <p:spPr>
          <a:xfrm>
            <a:off x="5356362" y="1696524"/>
            <a:ext cx="194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Independently evolved pair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4E738D-36CA-9502-13A1-862F764503D3}"/>
              </a:ext>
            </a:extLst>
          </p:cNvPr>
          <p:cNvSpPr txBox="1"/>
          <p:nvPr/>
        </p:nvSpPr>
        <p:spPr>
          <a:xfrm>
            <a:off x="5356362" y="2448211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Co-evolved pair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C949E1-2E2B-49F9-3C61-F5A6E02AF4A9}"/>
              </a:ext>
            </a:extLst>
          </p:cNvPr>
          <p:cNvSpPr txBox="1"/>
          <p:nvPr/>
        </p:nvSpPr>
        <p:spPr>
          <a:xfrm>
            <a:off x="3638723" y="86329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Divergence</a:t>
            </a:r>
            <a:endParaRPr lang="en-CA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A9A644-31D2-0F87-62D6-2D13D84900FF}"/>
              </a:ext>
            </a:extLst>
          </p:cNvPr>
          <p:cNvSpPr txBox="1"/>
          <p:nvPr/>
        </p:nvSpPr>
        <p:spPr>
          <a:xfrm>
            <a:off x="6640582" y="846528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Convergence</a:t>
            </a:r>
            <a:endParaRPr lang="en-CA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E4AF31-BD6E-A91E-C2A2-FBFA2FB72492}"/>
              </a:ext>
            </a:extLst>
          </p:cNvPr>
          <p:cNvCxnSpPr/>
          <p:nvPr/>
        </p:nvCxnSpPr>
        <p:spPr>
          <a:xfrm flipV="1">
            <a:off x="1346427" y="5053042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555953-C780-5BC9-4231-687C5C28CB16}"/>
              </a:ext>
            </a:extLst>
          </p:cNvPr>
          <p:cNvCxnSpPr>
            <a:cxnSpLocks/>
          </p:cNvCxnSpPr>
          <p:nvPr/>
        </p:nvCxnSpPr>
        <p:spPr>
          <a:xfrm>
            <a:off x="1346427" y="6235890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62154E0-0261-62A0-7C04-C8C7AB0A119D}"/>
              </a:ext>
            </a:extLst>
          </p:cNvPr>
          <p:cNvSpPr txBox="1"/>
          <p:nvPr/>
        </p:nvSpPr>
        <p:spPr>
          <a:xfrm>
            <a:off x="2581014" y="5919378"/>
            <a:ext cx="202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relatedness</a:t>
            </a:r>
            <a:endParaRPr lang="en-CA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19379A-4037-8E72-E7BF-4FC4C0C27532}"/>
              </a:ext>
            </a:extLst>
          </p:cNvPr>
          <p:cNvSpPr txBox="1"/>
          <p:nvPr/>
        </p:nvSpPr>
        <p:spPr>
          <a:xfrm>
            <a:off x="39150" y="4462091"/>
            <a:ext cx="131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Temporal covariance</a:t>
            </a:r>
            <a:endParaRPr lang="en-CA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B26AA4-14C8-0F43-8BDD-C68007A68A95}"/>
              </a:ext>
            </a:extLst>
          </p:cNvPr>
          <p:cNvCxnSpPr>
            <a:cxnSpLocks/>
          </p:cNvCxnSpPr>
          <p:nvPr/>
        </p:nvCxnSpPr>
        <p:spPr>
          <a:xfrm flipV="1">
            <a:off x="1619067" y="5259897"/>
            <a:ext cx="755017" cy="44042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C00604-0559-D22F-7F7C-7388ADEF2B9F}"/>
              </a:ext>
            </a:extLst>
          </p:cNvPr>
          <p:cNvCxnSpPr>
            <a:cxnSpLocks/>
          </p:cNvCxnSpPr>
          <p:nvPr/>
        </p:nvCxnSpPr>
        <p:spPr>
          <a:xfrm flipV="1">
            <a:off x="1711354" y="5259897"/>
            <a:ext cx="671644" cy="847288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9DC3A8-3F52-6053-8C8F-5EC18894576F}"/>
              </a:ext>
            </a:extLst>
          </p:cNvPr>
          <p:cNvCxnSpPr/>
          <p:nvPr/>
        </p:nvCxnSpPr>
        <p:spPr>
          <a:xfrm flipV="1">
            <a:off x="4742825" y="4981590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C6A686A-A367-FB3C-0670-9771E08E728D}"/>
              </a:ext>
            </a:extLst>
          </p:cNvPr>
          <p:cNvCxnSpPr>
            <a:cxnSpLocks/>
          </p:cNvCxnSpPr>
          <p:nvPr/>
        </p:nvCxnSpPr>
        <p:spPr>
          <a:xfrm>
            <a:off x="4742825" y="6164438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6E650F-A884-A272-AE72-36F92184FBE5}"/>
              </a:ext>
            </a:extLst>
          </p:cNvPr>
          <p:cNvCxnSpPr>
            <a:cxnSpLocks/>
          </p:cNvCxnSpPr>
          <p:nvPr/>
        </p:nvCxnSpPr>
        <p:spPr>
          <a:xfrm>
            <a:off x="5015465" y="5407725"/>
            <a:ext cx="793292" cy="41866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AD9536D-F8E7-7B65-C125-37EF7268CC3C}"/>
              </a:ext>
            </a:extLst>
          </p:cNvPr>
          <p:cNvCxnSpPr>
            <a:cxnSpLocks/>
          </p:cNvCxnSpPr>
          <p:nvPr/>
        </p:nvCxnSpPr>
        <p:spPr>
          <a:xfrm>
            <a:off x="5013367" y="5054715"/>
            <a:ext cx="766028" cy="708522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1B0C3AA-8D9C-881B-A85C-C04EAA61080C}"/>
              </a:ext>
            </a:extLst>
          </p:cNvPr>
          <p:cNvCxnSpPr/>
          <p:nvPr/>
        </p:nvCxnSpPr>
        <p:spPr>
          <a:xfrm flipV="1">
            <a:off x="6902737" y="4956004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E7DC207-60C4-B72D-B558-7CBCB07FF62D}"/>
              </a:ext>
            </a:extLst>
          </p:cNvPr>
          <p:cNvCxnSpPr>
            <a:cxnSpLocks/>
          </p:cNvCxnSpPr>
          <p:nvPr/>
        </p:nvCxnSpPr>
        <p:spPr>
          <a:xfrm>
            <a:off x="6902737" y="6138852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880FC00-AC3C-F591-4FEB-8E600C6B033E}"/>
              </a:ext>
            </a:extLst>
          </p:cNvPr>
          <p:cNvCxnSpPr>
            <a:cxnSpLocks/>
          </p:cNvCxnSpPr>
          <p:nvPr/>
        </p:nvCxnSpPr>
        <p:spPr>
          <a:xfrm flipV="1">
            <a:off x="7175377" y="5162859"/>
            <a:ext cx="755017" cy="440422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A4DC2E1-D5B9-AA1A-6074-2C65E6319BBF}"/>
              </a:ext>
            </a:extLst>
          </p:cNvPr>
          <p:cNvCxnSpPr>
            <a:cxnSpLocks/>
          </p:cNvCxnSpPr>
          <p:nvPr/>
        </p:nvCxnSpPr>
        <p:spPr>
          <a:xfrm flipV="1">
            <a:off x="7267664" y="5162859"/>
            <a:ext cx="671644" cy="8472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E36CDAB-F2EC-808F-D270-AC6EA203D490}"/>
              </a:ext>
            </a:extLst>
          </p:cNvPr>
          <p:cNvCxnSpPr/>
          <p:nvPr/>
        </p:nvCxnSpPr>
        <p:spPr>
          <a:xfrm flipV="1">
            <a:off x="10480646" y="4861255"/>
            <a:ext cx="0" cy="1182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13BD7E-9CCF-7321-9EBA-3FAFA7AFB860}"/>
              </a:ext>
            </a:extLst>
          </p:cNvPr>
          <p:cNvCxnSpPr>
            <a:cxnSpLocks/>
          </p:cNvCxnSpPr>
          <p:nvPr/>
        </p:nvCxnSpPr>
        <p:spPr>
          <a:xfrm>
            <a:off x="10480646" y="6044103"/>
            <a:ext cx="124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6CE9E50-E312-62D6-B1DA-5D0B9139C4FB}"/>
              </a:ext>
            </a:extLst>
          </p:cNvPr>
          <p:cNvCxnSpPr>
            <a:cxnSpLocks/>
          </p:cNvCxnSpPr>
          <p:nvPr/>
        </p:nvCxnSpPr>
        <p:spPr>
          <a:xfrm>
            <a:off x="10753286" y="5287390"/>
            <a:ext cx="745228" cy="412929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B6F7EC3-C68D-4B7A-A2FE-317A77B71BD8}"/>
              </a:ext>
            </a:extLst>
          </p:cNvPr>
          <p:cNvCxnSpPr>
            <a:cxnSpLocks/>
          </p:cNvCxnSpPr>
          <p:nvPr/>
        </p:nvCxnSpPr>
        <p:spPr>
          <a:xfrm>
            <a:off x="10751188" y="4897262"/>
            <a:ext cx="766028" cy="70601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80953F9-B05D-C37A-FCDA-004BEEA9ED05}"/>
              </a:ext>
            </a:extLst>
          </p:cNvPr>
          <p:cNvSpPr txBox="1"/>
          <p:nvPr/>
        </p:nvSpPr>
        <p:spPr>
          <a:xfrm>
            <a:off x="190847" y="3469244"/>
            <a:ext cx="244958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Shared environmental responses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6A358E-E548-1C3E-308B-C5A9BEFF0A6C}"/>
              </a:ext>
            </a:extLst>
          </p:cNvPr>
          <p:cNvSpPr txBox="1"/>
          <p:nvPr/>
        </p:nvSpPr>
        <p:spPr>
          <a:xfrm>
            <a:off x="4282573" y="3640972"/>
            <a:ext cx="2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Limiting similarity</a:t>
            </a:r>
            <a:endParaRPr lang="en-C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46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1B7A-4B5F-E727-9A18-F9E02039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E438-7F27-B3EE-083D-176D4906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Only used sites with &gt;= 10 years data</a:t>
            </a:r>
          </a:p>
          <a:p>
            <a:r>
              <a:rPr lang="en-CA" dirty="0"/>
              <a:t>Use Pearson correlation to obtain temporal correlation</a:t>
            </a:r>
          </a:p>
          <a:p>
            <a:r>
              <a:rPr lang="en-CA" dirty="0"/>
              <a:t>Native distribution data from POWO – can calculate dissimilarity (similar to beta diversity calculation).</a:t>
            </a:r>
          </a:p>
          <a:p>
            <a:r>
              <a:rPr lang="en-CA" dirty="0"/>
              <a:t>Calculated the average cover per year for each species. And for each species pair, further calculate the “average” of “average cover per </a:t>
            </a:r>
            <a:r>
              <a:rPr lang="en-CA"/>
              <a:t>year”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945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BEC9-8B3D-A157-1CC9-55C62EDE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Separated the data into two sets based on low and high native distribution dissimilarity (Explored different thresholds – Median, 25 and 75 percentile)</a:t>
            </a:r>
          </a:p>
          <a:p>
            <a:r>
              <a:rPr lang="en-CA" dirty="0"/>
              <a:t>Run the following model</a:t>
            </a:r>
          </a:p>
          <a:p>
            <a:pPr marL="0" indent="0" algn="ctr">
              <a:buNone/>
            </a:pPr>
            <a:r>
              <a:rPr lang="en-CA" dirty="0" err="1"/>
              <a:t>Temporal.correlation</a:t>
            </a:r>
            <a:r>
              <a:rPr lang="en-CA" dirty="0"/>
              <a:t> ~ </a:t>
            </a:r>
            <a:r>
              <a:rPr lang="en-CA" dirty="0" err="1"/>
              <a:t>Phy.cor</a:t>
            </a:r>
            <a:r>
              <a:rPr lang="en-CA" dirty="0"/>
              <a:t>*</a:t>
            </a:r>
            <a:r>
              <a:rPr lang="en-CA" dirty="0" err="1"/>
              <a:t>pair_cover</a:t>
            </a:r>
            <a:r>
              <a:rPr lang="en-CA" dirty="0"/>
              <a:t>+(1|pairID)</a:t>
            </a:r>
          </a:p>
          <a:p>
            <a:pPr marL="0" indent="0" algn="ctr">
              <a:buNone/>
            </a:pPr>
            <a:r>
              <a:rPr lang="en-CA" dirty="0"/>
              <a:t>+(</a:t>
            </a:r>
            <a:r>
              <a:rPr lang="en-CA" dirty="0" err="1"/>
              <a:t>Phy.cor</a:t>
            </a:r>
            <a:r>
              <a:rPr lang="en-CA" dirty="0"/>
              <a:t>*</a:t>
            </a:r>
            <a:r>
              <a:rPr lang="en-CA" dirty="0" err="1"/>
              <a:t>pair_cover</a:t>
            </a:r>
            <a:r>
              <a:rPr lang="en-CA" dirty="0"/>
              <a:t>||</a:t>
            </a:r>
            <a:r>
              <a:rPr lang="en-CA" dirty="0" err="1"/>
              <a:t>plotID</a:t>
            </a:r>
            <a:r>
              <a:rPr lang="en-CA" dirty="0"/>
              <a:t>)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 err="1"/>
              <a:t>plotID</a:t>
            </a:r>
            <a:r>
              <a:rPr lang="en-CA" dirty="0"/>
              <a:t> = unique identifier of plots</a:t>
            </a:r>
          </a:p>
          <a:p>
            <a:pPr marL="0" indent="0" algn="ctr">
              <a:buNone/>
            </a:pPr>
            <a:r>
              <a:rPr lang="en-CA" dirty="0" err="1"/>
              <a:t>pairID</a:t>
            </a:r>
            <a:r>
              <a:rPr lang="en-CA" dirty="0"/>
              <a:t> = identifier of each unique species pair (some pairs were observed more than once)</a:t>
            </a:r>
          </a:p>
          <a:p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81695A-8E19-3203-DD7A-A19502FD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Analyses	</a:t>
            </a:r>
          </a:p>
        </p:txBody>
      </p:sp>
    </p:spTree>
    <p:extLst>
      <p:ext uri="{BB962C8B-B14F-4D97-AF65-F5344CB8AC3E}">
        <p14:creationId xmlns:p14="http://schemas.microsoft.com/office/powerpoint/2010/main" val="165601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11A6-115B-0673-4A90-3199EBEB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89F6-CE40-F544-799C-80B566C88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51,692 species pairs from 131 sites</a:t>
            </a:r>
          </a:p>
          <a:p>
            <a:r>
              <a:rPr lang="en-CA" dirty="0"/>
              <a:t>19,201 with positive correlation (Pearson’s R &gt; 0)</a:t>
            </a:r>
          </a:p>
          <a:p>
            <a:r>
              <a:rPr lang="en-CA" dirty="0"/>
              <a:t>32,345 with negative correlation (Pearson’s R &lt; 0)</a:t>
            </a:r>
          </a:p>
          <a:p>
            <a:r>
              <a:rPr lang="en-CA" dirty="0"/>
              <a:t>Mean temporal correlation = 0.02</a:t>
            </a:r>
          </a:p>
          <a:p>
            <a:r>
              <a:rPr lang="en-CA" dirty="0"/>
              <a:t>SD = 0.33 (very high compared with the mean!!)</a:t>
            </a:r>
          </a:p>
        </p:txBody>
      </p:sp>
    </p:spTree>
    <p:extLst>
      <p:ext uri="{BB962C8B-B14F-4D97-AF65-F5344CB8AC3E}">
        <p14:creationId xmlns:p14="http://schemas.microsoft.com/office/powerpoint/2010/main" val="278443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1EB08-B69C-F503-7E37-61B3C7BDD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raph showing a number of dots&#10;&#10;AI-generated content may be incorrect.">
            <a:extLst>
              <a:ext uri="{FF2B5EF4-FFF2-40B4-BE49-F238E27FC236}">
                <a16:creationId xmlns:a16="http://schemas.microsoft.com/office/drawing/2014/main" id="{13BD84EA-782A-F10A-1EAD-2D6ABDAA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51" y="1066692"/>
            <a:ext cx="6735202" cy="4963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C415F1-463B-AB80-678A-E4D054371310}"/>
              </a:ext>
            </a:extLst>
          </p:cNvPr>
          <p:cNvSpPr txBox="1"/>
          <p:nvPr/>
        </p:nvSpPr>
        <p:spPr>
          <a:xfrm>
            <a:off x="0" y="5788404"/>
            <a:ext cx="323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 plants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Equisetum arvense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CA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Solidago_altissima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3603F-D4B7-65B9-2770-4ABBA05B331D}"/>
              </a:ext>
            </a:extLst>
          </p:cNvPr>
          <p:cNvSpPr txBox="1"/>
          <p:nvPr/>
        </p:nvSpPr>
        <p:spPr>
          <a:xfrm>
            <a:off x="2857850" y="146266"/>
            <a:ext cx="323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 plants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Pinus strobus vs Solidago altissima 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B5444-1147-BCB0-FCD1-96459D8C8CB4}"/>
              </a:ext>
            </a:extLst>
          </p:cNvPr>
          <p:cNvSpPr txBox="1"/>
          <p:nvPr/>
        </p:nvSpPr>
        <p:spPr>
          <a:xfrm>
            <a:off x="8953852" y="5788404"/>
            <a:ext cx="323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among flowering plants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Congeneric pairs ~ 0.99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BBC0484-CCDF-6946-5F16-7747CC674371}"/>
              </a:ext>
            </a:extLst>
          </p:cNvPr>
          <p:cNvSpPr/>
          <p:nvPr/>
        </p:nvSpPr>
        <p:spPr>
          <a:xfrm rot="19860095">
            <a:off x="1858446" y="5317984"/>
            <a:ext cx="805343" cy="293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F93CCD-8C3D-8BA6-47BE-616D88341E3A}"/>
              </a:ext>
            </a:extLst>
          </p:cNvPr>
          <p:cNvSpPr/>
          <p:nvPr/>
        </p:nvSpPr>
        <p:spPr>
          <a:xfrm>
            <a:off x="2684477" y="3145872"/>
            <a:ext cx="645952" cy="2400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8405DF-451B-9E72-A6D1-B8507D60EFAE}"/>
              </a:ext>
            </a:extLst>
          </p:cNvPr>
          <p:cNvSpPr/>
          <p:nvPr/>
        </p:nvSpPr>
        <p:spPr>
          <a:xfrm>
            <a:off x="3695353" y="3145871"/>
            <a:ext cx="645952" cy="231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C98475A-3BE6-6CB2-BB7F-C5FC72E34F05}"/>
              </a:ext>
            </a:extLst>
          </p:cNvPr>
          <p:cNvSpPr/>
          <p:nvPr/>
        </p:nvSpPr>
        <p:spPr>
          <a:xfrm rot="5116451">
            <a:off x="3098488" y="1910161"/>
            <a:ext cx="1963036" cy="293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9220E-1709-70E7-375C-2A5C00793208}"/>
              </a:ext>
            </a:extLst>
          </p:cNvPr>
          <p:cNvSpPr/>
          <p:nvPr/>
        </p:nvSpPr>
        <p:spPr>
          <a:xfrm>
            <a:off x="6283359" y="1066692"/>
            <a:ext cx="2578214" cy="4398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6AE0482-903F-F641-B440-41EDBACDB327}"/>
              </a:ext>
            </a:extLst>
          </p:cNvPr>
          <p:cNvSpPr/>
          <p:nvPr/>
        </p:nvSpPr>
        <p:spPr>
          <a:xfrm rot="12292471">
            <a:off x="9235509" y="5359576"/>
            <a:ext cx="805343" cy="293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24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721</Words>
  <Application>Microsoft Office PowerPoint</Application>
  <PresentationFormat>Widescreen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</vt:lpstr>
      <vt:lpstr>Analyses 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this a biologically significant result??</vt:lpstr>
      <vt:lpstr>Phylogenetic signals in average abundance across years…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 Nok Tsang</dc:creator>
  <cp:lastModifiedBy>Toby Tsang</cp:lastModifiedBy>
  <cp:revision>1</cp:revision>
  <dcterms:created xsi:type="dcterms:W3CDTF">2025-01-23T15:59:17Z</dcterms:created>
  <dcterms:modified xsi:type="dcterms:W3CDTF">2025-01-24T17:00:13Z</dcterms:modified>
</cp:coreProperties>
</file>