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9144000" cy="5715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33704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29" name="PlaceHolder 3"/>
          <p:cNvSpPr>
            <a:spLocks noGrp="1"/>
          </p:cNvSpPr>
          <p:nvPr>
            <p:ph type="body"/>
          </p:nvPr>
        </p:nvSpPr>
        <p:spPr>
          <a:xfrm>
            <a:off x="457200" y="306828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32"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33" name="PlaceHolder 4"/>
          <p:cNvSpPr>
            <a:spLocks noGrp="1"/>
          </p:cNvSpPr>
          <p:nvPr>
            <p:ph type="body"/>
          </p:nvPr>
        </p:nvSpPr>
        <p:spPr>
          <a:xfrm>
            <a:off x="467424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34" name="PlaceHolder 5"/>
          <p:cNvSpPr>
            <a:spLocks noGrp="1"/>
          </p:cNvSpPr>
          <p:nvPr>
            <p:ph type="body"/>
          </p:nvPr>
        </p:nvSpPr>
        <p:spPr>
          <a:xfrm>
            <a:off x="45720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37" name="PlaceHolder 3"/>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pic>
        <p:nvPicPr>
          <p:cNvPr id="38" name="" descr=""/>
          <p:cNvPicPr/>
          <p:nvPr/>
        </p:nvPicPr>
        <p:blipFill>
          <a:blip r:embed="rId2"/>
          <a:stretch/>
        </p:blipFill>
        <p:spPr>
          <a:xfrm>
            <a:off x="2494800" y="1337040"/>
            <a:ext cx="4153680" cy="3314160"/>
          </a:xfrm>
          <a:prstGeom prst="rect">
            <a:avLst/>
          </a:prstGeom>
          <a:ln>
            <a:noFill/>
          </a:ln>
        </p:spPr>
      </p:pic>
      <p:pic>
        <p:nvPicPr>
          <p:cNvPr id="39" name="" descr=""/>
          <p:cNvPicPr/>
          <p:nvPr/>
        </p:nvPicPr>
        <p:blipFill>
          <a:blip r:embed="rId3"/>
          <a:stretch/>
        </p:blipFill>
        <p:spPr>
          <a:xfrm>
            <a:off x="2494800" y="1337040"/>
            <a:ext cx="4153680" cy="33141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50" name="PlaceHolder 2"/>
          <p:cNvSpPr>
            <a:spLocks noGrp="1"/>
          </p:cNvSpPr>
          <p:nvPr>
            <p:ph type="subTitle"/>
          </p:nvPr>
        </p:nvSpPr>
        <p:spPr>
          <a:xfrm>
            <a:off x="457200" y="1337040"/>
            <a:ext cx="8229240" cy="3314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52" name="PlaceHolder 2"/>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55" name="PlaceHolder 3"/>
          <p:cNvSpPr>
            <a:spLocks noGrp="1"/>
          </p:cNvSpPr>
          <p:nvPr>
            <p:ph type="body"/>
          </p:nvPr>
        </p:nvSpPr>
        <p:spPr>
          <a:xfrm>
            <a:off x="467424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27880"/>
            <a:ext cx="8229240" cy="442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60" name="PlaceHolder 3"/>
          <p:cNvSpPr>
            <a:spLocks noGrp="1"/>
          </p:cNvSpPr>
          <p:nvPr>
            <p:ph type="body"/>
          </p:nvPr>
        </p:nvSpPr>
        <p:spPr>
          <a:xfrm>
            <a:off x="45720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61" name="PlaceHolder 4"/>
          <p:cNvSpPr>
            <a:spLocks noGrp="1"/>
          </p:cNvSpPr>
          <p:nvPr>
            <p:ph type="body"/>
          </p:nvPr>
        </p:nvSpPr>
        <p:spPr>
          <a:xfrm>
            <a:off x="467424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337040"/>
            <a:ext cx="8229240" cy="3314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5720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64"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65" name="PlaceHolder 4"/>
          <p:cNvSpPr>
            <a:spLocks noGrp="1"/>
          </p:cNvSpPr>
          <p:nvPr>
            <p:ph type="body"/>
          </p:nvPr>
        </p:nvSpPr>
        <p:spPr>
          <a:xfrm>
            <a:off x="467424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68"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69" name="PlaceHolder 4"/>
          <p:cNvSpPr>
            <a:spLocks noGrp="1"/>
          </p:cNvSpPr>
          <p:nvPr>
            <p:ph type="body"/>
          </p:nvPr>
        </p:nvSpPr>
        <p:spPr>
          <a:xfrm>
            <a:off x="457200" y="306828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457200" y="133704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72" name="PlaceHolder 3"/>
          <p:cNvSpPr>
            <a:spLocks noGrp="1"/>
          </p:cNvSpPr>
          <p:nvPr>
            <p:ph type="body"/>
          </p:nvPr>
        </p:nvSpPr>
        <p:spPr>
          <a:xfrm>
            <a:off x="457200" y="306828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75"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76" name="PlaceHolder 4"/>
          <p:cNvSpPr>
            <a:spLocks noGrp="1"/>
          </p:cNvSpPr>
          <p:nvPr>
            <p:ph type="body"/>
          </p:nvPr>
        </p:nvSpPr>
        <p:spPr>
          <a:xfrm>
            <a:off x="467424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77" name="PlaceHolder 5"/>
          <p:cNvSpPr>
            <a:spLocks noGrp="1"/>
          </p:cNvSpPr>
          <p:nvPr>
            <p:ph type="body"/>
          </p:nvPr>
        </p:nvSpPr>
        <p:spPr>
          <a:xfrm>
            <a:off x="45720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79" name="PlaceHolder 2"/>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80" name="PlaceHolder 3"/>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pic>
        <p:nvPicPr>
          <p:cNvPr id="81" name="" descr=""/>
          <p:cNvPicPr/>
          <p:nvPr/>
        </p:nvPicPr>
        <p:blipFill>
          <a:blip r:embed="rId2"/>
          <a:stretch/>
        </p:blipFill>
        <p:spPr>
          <a:xfrm>
            <a:off x="2494800" y="1337040"/>
            <a:ext cx="4153680" cy="3314160"/>
          </a:xfrm>
          <a:prstGeom prst="rect">
            <a:avLst/>
          </a:prstGeom>
          <a:ln>
            <a:noFill/>
          </a:ln>
        </p:spPr>
      </p:pic>
      <p:pic>
        <p:nvPicPr>
          <p:cNvPr id="82" name="" descr=""/>
          <p:cNvPicPr/>
          <p:nvPr/>
        </p:nvPicPr>
        <p:blipFill>
          <a:blip r:embed="rId3"/>
          <a:stretch/>
        </p:blipFill>
        <p:spPr>
          <a:xfrm>
            <a:off x="2494800" y="1337040"/>
            <a:ext cx="4153680" cy="33141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20" name="PlaceHolder 2"/>
          <p:cNvSpPr>
            <a:spLocks noGrp="1"/>
          </p:cNvSpPr>
          <p:nvPr>
            <p:ph type="subTitle"/>
          </p:nvPr>
        </p:nvSpPr>
        <p:spPr>
          <a:xfrm>
            <a:off x="457200" y="1337040"/>
            <a:ext cx="8229240" cy="3314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22" name="PlaceHolder 2"/>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24" name="PlaceHolder 2"/>
          <p:cNvSpPr>
            <a:spLocks noGrp="1"/>
          </p:cNvSpPr>
          <p:nvPr>
            <p:ph type="body"/>
          </p:nvPr>
        </p:nvSpPr>
        <p:spPr>
          <a:xfrm>
            <a:off x="45720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25" name="PlaceHolder 3"/>
          <p:cNvSpPr>
            <a:spLocks noGrp="1"/>
          </p:cNvSpPr>
          <p:nvPr>
            <p:ph type="body"/>
          </p:nvPr>
        </p:nvSpPr>
        <p:spPr>
          <a:xfrm>
            <a:off x="467424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457200" y="227880"/>
            <a:ext cx="8229240" cy="442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29"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30" name="PlaceHolder 3"/>
          <p:cNvSpPr>
            <a:spLocks noGrp="1"/>
          </p:cNvSpPr>
          <p:nvPr>
            <p:ph type="body"/>
          </p:nvPr>
        </p:nvSpPr>
        <p:spPr>
          <a:xfrm>
            <a:off x="45720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31" name="PlaceHolder 4"/>
          <p:cNvSpPr>
            <a:spLocks noGrp="1"/>
          </p:cNvSpPr>
          <p:nvPr>
            <p:ph type="body"/>
          </p:nvPr>
        </p:nvSpPr>
        <p:spPr>
          <a:xfrm>
            <a:off x="467424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33" name="PlaceHolder 2"/>
          <p:cNvSpPr>
            <a:spLocks noGrp="1"/>
          </p:cNvSpPr>
          <p:nvPr>
            <p:ph type="body"/>
          </p:nvPr>
        </p:nvSpPr>
        <p:spPr>
          <a:xfrm>
            <a:off x="45720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34"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35" name="PlaceHolder 4"/>
          <p:cNvSpPr>
            <a:spLocks noGrp="1"/>
          </p:cNvSpPr>
          <p:nvPr>
            <p:ph type="body"/>
          </p:nvPr>
        </p:nvSpPr>
        <p:spPr>
          <a:xfrm>
            <a:off x="467424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37"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38"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39" name="PlaceHolder 4"/>
          <p:cNvSpPr>
            <a:spLocks noGrp="1"/>
          </p:cNvSpPr>
          <p:nvPr>
            <p:ph type="body"/>
          </p:nvPr>
        </p:nvSpPr>
        <p:spPr>
          <a:xfrm>
            <a:off x="457200" y="306828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41" name="PlaceHolder 2"/>
          <p:cNvSpPr>
            <a:spLocks noGrp="1"/>
          </p:cNvSpPr>
          <p:nvPr>
            <p:ph type="body"/>
          </p:nvPr>
        </p:nvSpPr>
        <p:spPr>
          <a:xfrm>
            <a:off x="457200" y="133704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42" name="PlaceHolder 3"/>
          <p:cNvSpPr>
            <a:spLocks noGrp="1"/>
          </p:cNvSpPr>
          <p:nvPr>
            <p:ph type="body"/>
          </p:nvPr>
        </p:nvSpPr>
        <p:spPr>
          <a:xfrm>
            <a:off x="457200" y="306828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44"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45"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46" name="PlaceHolder 4"/>
          <p:cNvSpPr>
            <a:spLocks noGrp="1"/>
          </p:cNvSpPr>
          <p:nvPr>
            <p:ph type="body"/>
          </p:nvPr>
        </p:nvSpPr>
        <p:spPr>
          <a:xfrm>
            <a:off x="467424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47" name="PlaceHolder 5"/>
          <p:cNvSpPr>
            <a:spLocks noGrp="1"/>
          </p:cNvSpPr>
          <p:nvPr>
            <p:ph type="body"/>
          </p:nvPr>
        </p:nvSpPr>
        <p:spPr>
          <a:xfrm>
            <a:off x="45720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49" name="PlaceHolder 2"/>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50" name="PlaceHolder 3"/>
          <p:cNvSpPr>
            <a:spLocks noGrp="1"/>
          </p:cNvSpPr>
          <p:nvPr>
            <p:ph type="body"/>
          </p:nvPr>
        </p:nvSpPr>
        <p:spPr>
          <a:xfrm>
            <a:off x="457200" y="1337040"/>
            <a:ext cx="822924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pic>
        <p:nvPicPr>
          <p:cNvPr id="151" name="" descr=""/>
          <p:cNvPicPr/>
          <p:nvPr/>
        </p:nvPicPr>
        <p:blipFill>
          <a:blip r:embed="rId2"/>
          <a:stretch/>
        </p:blipFill>
        <p:spPr>
          <a:xfrm>
            <a:off x="2494800" y="1337040"/>
            <a:ext cx="4153680" cy="3314160"/>
          </a:xfrm>
          <a:prstGeom prst="rect">
            <a:avLst/>
          </a:prstGeom>
          <a:ln>
            <a:noFill/>
          </a:ln>
        </p:spPr>
      </p:pic>
      <p:pic>
        <p:nvPicPr>
          <p:cNvPr id="152" name="" descr=""/>
          <p:cNvPicPr/>
          <p:nvPr/>
        </p:nvPicPr>
        <p:blipFill>
          <a:blip r:embed="rId3"/>
          <a:stretch/>
        </p:blipFill>
        <p:spPr>
          <a:xfrm>
            <a:off x="2494800" y="1337040"/>
            <a:ext cx="4153680" cy="33141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2" name="PlaceHolder 3"/>
          <p:cNvSpPr>
            <a:spLocks noGrp="1"/>
          </p:cNvSpPr>
          <p:nvPr>
            <p:ph type="body"/>
          </p:nvPr>
        </p:nvSpPr>
        <p:spPr>
          <a:xfrm>
            <a:off x="467424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27880"/>
            <a:ext cx="8229240" cy="4423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7" name="PlaceHolder 3"/>
          <p:cNvSpPr>
            <a:spLocks noGrp="1"/>
          </p:cNvSpPr>
          <p:nvPr>
            <p:ph type="body"/>
          </p:nvPr>
        </p:nvSpPr>
        <p:spPr>
          <a:xfrm>
            <a:off x="45720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18" name="PlaceHolder 4"/>
          <p:cNvSpPr>
            <a:spLocks noGrp="1"/>
          </p:cNvSpPr>
          <p:nvPr>
            <p:ph type="body"/>
          </p:nvPr>
        </p:nvSpPr>
        <p:spPr>
          <a:xfrm>
            <a:off x="467424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337040"/>
            <a:ext cx="4015800" cy="33141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21"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22" name="PlaceHolder 4"/>
          <p:cNvSpPr>
            <a:spLocks noGrp="1"/>
          </p:cNvSpPr>
          <p:nvPr>
            <p:ph type="body"/>
          </p:nvPr>
        </p:nvSpPr>
        <p:spPr>
          <a:xfrm>
            <a:off x="4674240" y="306828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7880"/>
            <a:ext cx="8229240" cy="954000"/>
          </a:xfrm>
          <a:prstGeom prst="rect">
            <a:avLst/>
          </a:prstGeom>
        </p:spPr>
        <p:txBody>
          <a:bodyPr lIns="0" rIns="0" tIns="0" bIns="0" anchor="ctr"/>
          <a:p>
            <a:endParaRPr b="0" lang="en-US" sz="135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25" name="PlaceHolder 3"/>
          <p:cNvSpPr>
            <a:spLocks noGrp="1"/>
          </p:cNvSpPr>
          <p:nvPr>
            <p:ph type="body"/>
          </p:nvPr>
        </p:nvSpPr>
        <p:spPr>
          <a:xfrm>
            <a:off x="4674240" y="1337040"/>
            <a:ext cx="401580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
        <p:nvSpPr>
          <p:cNvPr id="26" name="PlaceHolder 4"/>
          <p:cNvSpPr>
            <a:spLocks noGrp="1"/>
          </p:cNvSpPr>
          <p:nvPr>
            <p:ph type="body"/>
          </p:nvPr>
        </p:nvSpPr>
        <p:spPr>
          <a:xfrm>
            <a:off x="457200" y="3068280"/>
            <a:ext cx="8229240" cy="1580760"/>
          </a:xfrm>
          <a:prstGeom prst="rect">
            <a:avLst/>
          </a:prstGeom>
        </p:spPr>
        <p:txBody>
          <a:bodyPr lIns="0" rIns="0" tIns="0" bIns="0"/>
          <a:p>
            <a:endParaRPr b="0" lang="en-US" sz="3200" spc="-1" strike="noStrike">
              <a:solidFill>
                <a:srgbClr val="000000"/>
              </a:solidFill>
              <a:uFill>
                <a:solidFill>
                  <a:srgbClr val="ffffff"/>
                </a:solidFill>
              </a:u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slideLayout" Target="../slideLayouts/slideLayout27.xml"/><Relationship Id="rId15" Type="http://schemas.openxmlformats.org/officeDocument/2006/relationships/slideLayout" Target="../slideLayouts/slideLayout28.xml"/><Relationship Id="rId16" Type="http://schemas.openxmlformats.org/officeDocument/2006/relationships/slideLayout" Target="../slideLayouts/slideLayout29.xml"/><Relationship Id="rId17" Type="http://schemas.openxmlformats.org/officeDocument/2006/relationships/slideLayout" Target="../slideLayouts/slideLayout30.xml"/><Relationship Id="rId18" Type="http://schemas.openxmlformats.org/officeDocument/2006/relationships/slideLayout" Target="../slideLayouts/slideLayout31.xml"/><Relationship Id="rId19" Type="http://schemas.openxmlformats.org/officeDocument/2006/relationships/slideLayout" Target="../slideLayouts/slideLayout32.xml"/><Relationship Id="rId20" Type="http://schemas.openxmlformats.org/officeDocument/2006/relationships/slideLayout" Target="../slideLayouts/slideLayout33.xml"/><Relationship Id="rId21" Type="http://schemas.openxmlformats.org/officeDocument/2006/relationships/slideLayout" Target="../slideLayouts/slideLayout34.xml"/><Relationship Id="rId22" Type="http://schemas.openxmlformats.org/officeDocument/2006/relationships/slideLayout" Target="../slideLayouts/slideLayout35.xml"/><Relationship Id="rId2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958200"/>
            <a:ext cx="9143640" cy="1100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 name="Line 2"/>
          <p:cNvSpPr/>
          <p:nvPr/>
        </p:nvSpPr>
        <p:spPr>
          <a:xfrm>
            <a:off x="4038480" y="4127400"/>
            <a:ext cx="360" cy="761760"/>
          </a:xfrm>
          <a:prstGeom prst="line">
            <a:avLst/>
          </a:prstGeom>
          <a:ln>
            <a:solidFill>
              <a:schemeClr val="bg1"/>
            </a:solidFill>
            <a:round/>
          </a:ln>
        </p:spPr>
        <p:style>
          <a:lnRef idx="1">
            <a:schemeClr val="accent1"/>
          </a:lnRef>
          <a:fillRef idx="0">
            <a:schemeClr val="accent1"/>
          </a:fillRef>
          <a:effectRef idx="0">
            <a:schemeClr val="accent1"/>
          </a:effectRef>
          <a:fontRef idx="minor"/>
        </p:style>
      </p:sp>
      <p:pic>
        <p:nvPicPr>
          <p:cNvPr id="2" name="Picture 3" descr=""/>
          <p:cNvPicPr/>
          <p:nvPr/>
        </p:nvPicPr>
        <p:blipFill>
          <a:blip r:embed="rId2"/>
          <a:stretch/>
        </p:blipFill>
        <p:spPr>
          <a:xfrm>
            <a:off x="685800" y="4185000"/>
            <a:ext cx="2590560" cy="619560"/>
          </a:xfrm>
          <a:prstGeom prst="rect">
            <a:avLst/>
          </a:prstGeom>
          <a:ln>
            <a:noFill/>
          </a:ln>
        </p:spPr>
      </p:pic>
      <p:sp>
        <p:nvSpPr>
          <p:cNvPr id="3" name="PlaceHolder 3"/>
          <p:cNvSpPr>
            <a:spLocks noGrp="1"/>
          </p:cNvSpPr>
          <p:nvPr>
            <p:ph type="title"/>
          </p:nvPr>
        </p:nvSpPr>
        <p:spPr>
          <a:xfrm>
            <a:off x="4191120" y="3987000"/>
            <a:ext cx="4547520" cy="507600"/>
          </a:xfrm>
          <a:prstGeom prst="rect">
            <a:avLst/>
          </a:prstGeom>
        </p:spPr>
        <p:txBody>
          <a:bodyPr anchor="ctr"/>
          <a:p>
            <a:pPr>
              <a:lnSpc>
                <a:spcPct val="100000"/>
              </a:lnSpc>
            </a:pPr>
            <a:r>
              <a:rPr b="1" lang="en-US" sz="2400" spc="-1" strike="noStrike">
                <a:solidFill>
                  <a:srgbClr val="29397d"/>
                </a:solidFill>
                <a:uFill>
                  <a:solidFill>
                    <a:srgbClr val="ffffff"/>
                  </a:solidFill>
                </a:uFill>
                <a:latin typeface="Corbel"/>
              </a:rPr>
              <a:t>Click to edit Master title style</a:t>
            </a:r>
            <a:endParaRPr b="0" lang="en-US" sz="1350" spc="-1" strike="noStrike">
              <a:solidFill>
                <a:srgbClr val="000000"/>
              </a:solidFill>
              <a:uFill>
                <a:solidFill>
                  <a:srgbClr val="ffffff"/>
                </a:solidFill>
              </a:uFill>
              <a:latin typeface="Calibri"/>
            </a:endParaRPr>
          </a:p>
        </p:txBody>
      </p:sp>
      <p:sp>
        <p:nvSpPr>
          <p:cNvPr id="4" name="PlaceHolder 4"/>
          <p:cNvSpPr>
            <a:spLocks noGrp="1"/>
          </p:cNvSpPr>
          <p:nvPr>
            <p:ph type="body"/>
          </p:nvPr>
        </p:nvSpPr>
        <p:spPr>
          <a:xfrm>
            <a:off x="4191120" y="4550760"/>
            <a:ext cx="4571640" cy="423000"/>
          </a:xfrm>
          <a:prstGeom prst="rect">
            <a:avLst/>
          </a:prstGeom>
        </p:spPr>
        <p:txBody>
          <a:bodyPr/>
          <a:p>
            <a:pPr marL="432000" indent="-324000">
              <a:buClr>
                <a:srgbClr val="000000"/>
              </a:buClr>
              <a:buSzPct val="45000"/>
              <a:buFont typeface="Wingdings" charset="2"/>
              <a:buChar char=""/>
            </a:pPr>
            <a:r>
              <a:rPr b="0" lang="en-US" sz="1600" spc="-1" strike="noStrike">
                <a:solidFill>
                  <a:srgbClr val="ffffff"/>
                </a:solidFill>
                <a:uFill>
                  <a:solidFill>
                    <a:srgbClr val="ffffff"/>
                  </a:solidFill>
                </a:uFill>
                <a:latin typeface="Corbel"/>
              </a:rPr>
              <a:t>Click to edit the outline text format</a:t>
            </a:r>
            <a:endParaRPr b="0" lang="en-US" sz="1600" spc="-1" strike="noStrike">
              <a:solidFill>
                <a:srgbClr val="000000"/>
              </a:solidFill>
              <a:uFill>
                <a:solidFill>
                  <a:srgbClr val="ffffff"/>
                </a:solidFill>
              </a:uFill>
              <a:latin typeface="Corbel"/>
            </a:endParaRPr>
          </a:p>
          <a:p>
            <a:pPr lvl="1" marL="864000" indent="-324000">
              <a:buClr>
                <a:srgbClr val="000000"/>
              </a:buClr>
              <a:buSzPct val="75000"/>
              <a:buFont typeface="Symbol" charset="2"/>
              <a:buChar char=""/>
            </a:pPr>
            <a:r>
              <a:rPr b="0" lang="en-US" sz="1600" spc="-1" strike="noStrike">
                <a:solidFill>
                  <a:srgbClr val="ffffff"/>
                </a:solidFill>
                <a:uFill>
                  <a:solidFill>
                    <a:srgbClr val="ffffff"/>
                  </a:solidFill>
                </a:uFill>
                <a:latin typeface="Corbel"/>
              </a:rPr>
              <a:t>Second Outline Level</a:t>
            </a:r>
            <a:endParaRPr b="0" lang="en-US" sz="1600" spc="-1" strike="noStrike">
              <a:solidFill>
                <a:srgbClr val="000000"/>
              </a:solidFill>
              <a:uFill>
                <a:solidFill>
                  <a:srgbClr val="ffffff"/>
                </a:solidFill>
              </a:uFill>
              <a:latin typeface="Corbel"/>
            </a:endParaRPr>
          </a:p>
          <a:p>
            <a:pPr lvl="2" marL="1296000" indent="-288000">
              <a:buClr>
                <a:srgbClr val="000000"/>
              </a:buClr>
              <a:buSzPct val="45000"/>
              <a:buFont typeface="Wingdings" charset="2"/>
              <a:buChar char=""/>
            </a:pPr>
            <a:r>
              <a:rPr b="0" lang="en-US" sz="1600" spc="-1" strike="noStrike">
                <a:solidFill>
                  <a:srgbClr val="ffffff"/>
                </a:solidFill>
                <a:uFill>
                  <a:solidFill>
                    <a:srgbClr val="ffffff"/>
                  </a:solidFill>
                </a:uFill>
                <a:latin typeface="Corbel"/>
              </a:rPr>
              <a:t>Third Outline Level</a:t>
            </a:r>
            <a:endParaRPr b="0" lang="en-US" sz="1600" spc="-1" strike="noStrike">
              <a:solidFill>
                <a:srgbClr val="000000"/>
              </a:solidFill>
              <a:uFill>
                <a:solidFill>
                  <a:srgbClr val="ffffff"/>
                </a:solidFill>
              </a:uFill>
              <a:latin typeface="Corbel"/>
            </a:endParaRPr>
          </a:p>
          <a:p>
            <a:pPr lvl="3" marL="1728000" indent="-216000">
              <a:buClr>
                <a:srgbClr val="000000"/>
              </a:buClr>
              <a:buSzPct val="75000"/>
              <a:buFont typeface="Symbol" charset="2"/>
              <a:buChar char=""/>
            </a:pPr>
            <a:r>
              <a:rPr b="0" lang="en-US" sz="1600" spc="-1" strike="noStrike">
                <a:solidFill>
                  <a:srgbClr val="ffffff"/>
                </a:solidFill>
                <a:uFill>
                  <a:solidFill>
                    <a:srgbClr val="ffffff"/>
                  </a:solidFill>
                </a:uFill>
                <a:latin typeface="Corbel"/>
              </a:rPr>
              <a:t>Fourth Outline Level</a:t>
            </a:r>
            <a:endParaRPr b="0" lang="en-US" sz="1600" spc="-1" strike="noStrike">
              <a:solidFill>
                <a:srgbClr val="000000"/>
              </a:solidFill>
              <a:uFill>
                <a:solidFill>
                  <a:srgbClr val="ffffff"/>
                </a:solidFill>
              </a:uFill>
              <a:latin typeface="Corbel"/>
            </a:endParaRPr>
          </a:p>
          <a:p>
            <a:pPr lvl="4" marL="2160000" indent="-216000">
              <a:buClr>
                <a:srgbClr val="000000"/>
              </a:buClr>
              <a:buSzPct val="45000"/>
              <a:buFont typeface="Wingdings" charset="2"/>
              <a:buChar char=""/>
            </a:pPr>
            <a:r>
              <a:rPr b="0" lang="en-US" sz="1600" spc="-1" strike="noStrike">
                <a:solidFill>
                  <a:srgbClr val="ffffff"/>
                </a:solidFill>
                <a:uFill>
                  <a:solidFill>
                    <a:srgbClr val="ffffff"/>
                  </a:solidFill>
                </a:uFill>
                <a:latin typeface="Corbel"/>
              </a:rPr>
              <a:t>Fifth Outline Level</a:t>
            </a:r>
            <a:endParaRPr b="0" lang="en-US" sz="1600" spc="-1" strike="noStrike">
              <a:solidFill>
                <a:srgbClr val="000000"/>
              </a:solidFill>
              <a:uFill>
                <a:solidFill>
                  <a:srgbClr val="ffffff"/>
                </a:solidFill>
              </a:uFill>
              <a:latin typeface="Corbel"/>
            </a:endParaRPr>
          </a:p>
          <a:p>
            <a:pPr lvl="5" marL="2592000" indent="-216000">
              <a:buClr>
                <a:srgbClr val="000000"/>
              </a:buClr>
              <a:buSzPct val="45000"/>
              <a:buFont typeface="Wingdings" charset="2"/>
              <a:buChar char=""/>
            </a:pPr>
            <a:r>
              <a:rPr b="0" lang="en-US" sz="1600" spc="-1" strike="noStrike">
                <a:solidFill>
                  <a:srgbClr val="ffffff"/>
                </a:solidFill>
                <a:uFill>
                  <a:solidFill>
                    <a:srgbClr val="ffffff"/>
                  </a:solidFill>
                </a:uFill>
                <a:latin typeface="Corbel"/>
              </a:rPr>
              <a:t>Sixth Outline Level</a:t>
            </a:r>
            <a:endParaRPr b="0" lang="en-US" sz="1600" spc="-1" strike="noStrike">
              <a:solidFill>
                <a:srgbClr val="000000"/>
              </a:solidFill>
              <a:uFill>
                <a:solidFill>
                  <a:srgbClr val="ffffff"/>
                </a:solidFill>
              </a:uFill>
              <a:latin typeface="Corbel"/>
            </a:endParaRPr>
          </a:p>
          <a:p>
            <a:pPr>
              <a:lnSpc>
                <a:spcPct val="100000"/>
              </a:lnSpc>
            </a:pPr>
            <a:r>
              <a:rPr b="0" lang="en-US" sz="1600" spc="-1" strike="noStrike">
                <a:solidFill>
                  <a:srgbClr val="ffffff"/>
                </a:solidFill>
                <a:uFill>
                  <a:solidFill>
                    <a:srgbClr val="ffffff"/>
                  </a:solidFill>
                </a:uFill>
                <a:latin typeface="Corbel"/>
              </a:rPr>
              <a:t>Seventh Outline LevelEdit Master text styles</a:t>
            </a:r>
            <a:endParaRPr b="0" lang="en-US" sz="1600" spc="-1" strike="noStrike">
              <a:solidFill>
                <a:srgbClr val="000000"/>
              </a:solidFill>
              <a:uFill>
                <a:solidFill>
                  <a:srgbClr val="ffffff"/>
                </a:solidFill>
              </a:uFill>
              <a:latin typeface="Corbel"/>
            </a:endParaRPr>
          </a:p>
        </p:txBody>
      </p:sp>
      <p:sp>
        <p:nvSpPr>
          <p:cNvPr id="5" name="CustomShape 5"/>
          <p:cNvSpPr/>
          <p:nvPr/>
        </p:nvSpPr>
        <p:spPr>
          <a:xfrm rot="10800000">
            <a:off x="8993880" y="754560"/>
            <a:ext cx="548280" cy="6091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730800"/>
            <a:ext cx="9143640" cy="47095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41" name="PlaceHolder 2"/>
          <p:cNvSpPr>
            <a:spLocks noGrp="1"/>
          </p:cNvSpPr>
          <p:nvPr>
            <p:ph type="title"/>
          </p:nvPr>
        </p:nvSpPr>
        <p:spPr>
          <a:xfrm>
            <a:off x="304920" y="0"/>
            <a:ext cx="8606880" cy="730440"/>
          </a:xfrm>
          <a:prstGeom prst="rect">
            <a:avLst/>
          </a:prstGeom>
        </p:spPr>
        <p:txBody>
          <a:bodyPr anchor="ctr"/>
          <a:p>
            <a:pPr>
              <a:lnSpc>
                <a:spcPct val="100000"/>
              </a:lnSpc>
            </a:pPr>
            <a:r>
              <a:rPr b="0" lang="en-US" sz="2000" spc="-1" strike="noStrike">
                <a:solidFill>
                  <a:srgbClr val="1f497d"/>
                </a:solidFill>
                <a:uFill>
                  <a:solidFill>
                    <a:srgbClr val="ffffff"/>
                  </a:solidFill>
                </a:uFill>
                <a:latin typeface="Corbel"/>
              </a:rPr>
              <a:t>Click to edit Master title style</a:t>
            </a:r>
            <a:endParaRPr b="0" lang="en-US" sz="1350" spc="-1" strike="noStrike">
              <a:solidFill>
                <a:srgbClr val="000000"/>
              </a:solidFill>
              <a:uFill>
                <a:solidFill>
                  <a:srgbClr val="ffffff"/>
                </a:solidFill>
              </a:uFill>
              <a:latin typeface="Calibri"/>
            </a:endParaRPr>
          </a:p>
        </p:txBody>
      </p:sp>
      <p:sp>
        <p:nvSpPr>
          <p:cNvPr id="42" name="PlaceHolder 3"/>
          <p:cNvSpPr>
            <a:spLocks noGrp="1"/>
          </p:cNvSpPr>
          <p:nvPr>
            <p:ph type="body"/>
          </p:nvPr>
        </p:nvSpPr>
        <p:spPr>
          <a:xfrm>
            <a:off x="304920" y="910080"/>
            <a:ext cx="8610120" cy="4402440"/>
          </a:xfrm>
          <a:prstGeom prst="rect">
            <a:avLst/>
          </a:prstGeom>
        </p:spPr>
        <p:txBody>
          <a:bodyPr/>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Click to edit the outline text format</a:t>
            </a:r>
            <a:endParaRPr b="0" lang="en-US" sz="2000" spc="-1" strike="noStrike">
              <a:solidFill>
                <a:srgbClr val="000000"/>
              </a:solidFill>
              <a:uFill>
                <a:solidFill>
                  <a:srgbClr val="ffffff"/>
                </a:solidFill>
              </a:uFill>
              <a:latin typeface="Corbe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orbel"/>
              </a:rPr>
              <a:t>Second Outline Level</a:t>
            </a:r>
            <a:endParaRPr b="0" lang="en-US" sz="2000" spc="-1" strike="noStrike">
              <a:solidFill>
                <a:srgbClr val="000000"/>
              </a:solidFill>
              <a:uFill>
                <a:solidFill>
                  <a:srgbClr val="ffffff"/>
                </a:solidFill>
              </a:uFill>
              <a:latin typeface="Corbe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Third Outline Level</a:t>
            </a:r>
            <a:endParaRPr b="0" lang="en-US" sz="2000" spc="-1" strike="noStrike">
              <a:solidFill>
                <a:srgbClr val="000000"/>
              </a:solidFill>
              <a:uFill>
                <a:solidFill>
                  <a:srgbClr val="ffffff"/>
                </a:solidFill>
              </a:uFill>
              <a:latin typeface="Corbe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orbel"/>
              </a:rPr>
              <a:t>Fourth Outline Level</a:t>
            </a:r>
            <a:endParaRPr b="0" lang="en-US" sz="2000" spc="-1" strike="noStrike">
              <a:solidFill>
                <a:srgbClr val="000000"/>
              </a:solidFill>
              <a:uFill>
                <a:solidFill>
                  <a:srgbClr val="ffffff"/>
                </a:solidFill>
              </a:uFill>
              <a:latin typeface="Corbe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Fifth Outline Level</a:t>
            </a:r>
            <a:endParaRPr b="0" lang="en-US" sz="2000" spc="-1" strike="noStrike">
              <a:solidFill>
                <a:srgbClr val="000000"/>
              </a:solidFill>
              <a:uFill>
                <a:solidFill>
                  <a:srgbClr val="ffffff"/>
                </a:solidFill>
              </a:uFill>
              <a:latin typeface="Corbe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Sixth Outline Level</a:t>
            </a:r>
            <a:endParaRPr b="0" lang="en-US" sz="20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Seventh Outline LevelEdit Master text styles</a:t>
            </a:r>
            <a:endParaRPr b="0" lang="en-US" sz="2000" spc="-1" strike="noStrike">
              <a:solidFill>
                <a:srgbClr val="000000"/>
              </a:solidFill>
              <a:uFill>
                <a:solidFill>
                  <a:srgbClr val="ffffff"/>
                </a:solidFill>
              </a:uFill>
              <a:latin typeface="Corbe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orbel"/>
              </a:rPr>
              <a:t>Second level</a:t>
            </a:r>
            <a:endParaRPr b="0" lang="en-US" sz="2000" spc="-1" strike="noStrike">
              <a:solidFill>
                <a:srgbClr val="000000"/>
              </a:solidFill>
              <a:uFill>
                <a:solidFill>
                  <a:srgbClr val="ffffff"/>
                </a:solidFill>
              </a:uFill>
              <a:latin typeface="Corbel"/>
            </a:endParaRPr>
          </a:p>
          <a:p>
            <a:pPr lvl="2" marL="1143000" indent="-228240">
              <a:lnSpc>
                <a:spcPct val="100000"/>
              </a:lnSpc>
              <a:buClr>
                <a:srgbClr val="000000"/>
              </a:buClr>
              <a:buFont typeface="Arial"/>
              <a:buChar char="•"/>
            </a:pPr>
            <a:r>
              <a:rPr b="0" lang="en-US" sz="1600" spc="-1" strike="noStrike">
                <a:solidFill>
                  <a:srgbClr val="000000"/>
                </a:solidFill>
                <a:uFill>
                  <a:solidFill>
                    <a:srgbClr val="ffffff"/>
                  </a:solidFill>
                </a:uFill>
                <a:latin typeface="Corbel"/>
              </a:rPr>
              <a:t>Third level</a:t>
            </a:r>
            <a:endParaRPr b="0" lang="en-US" sz="2000" spc="-1" strike="noStrike">
              <a:solidFill>
                <a:srgbClr val="000000"/>
              </a:solidFill>
              <a:uFill>
                <a:solidFill>
                  <a:srgbClr val="ffffff"/>
                </a:solidFill>
              </a:uFill>
              <a:latin typeface="Corbel"/>
            </a:endParaRPr>
          </a:p>
          <a:p>
            <a:pPr lvl="3" marL="1600200" indent="-228240">
              <a:lnSpc>
                <a:spcPct val="100000"/>
              </a:lnSpc>
              <a:buClr>
                <a:srgbClr val="000000"/>
              </a:buClr>
              <a:buFont typeface="Arial"/>
              <a:buChar char="•"/>
            </a:pPr>
            <a:r>
              <a:rPr b="0" lang="en-US" sz="1400" spc="-1" strike="noStrike">
                <a:solidFill>
                  <a:srgbClr val="000000"/>
                </a:solidFill>
                <a:uFill>
                  <a:solidFill>
                    <a:srgbClr val="ffffff"/>
                  </a:solidFill>
                </a:uFill>
                <a:latin typeface="Corbel"/>
              </a:rPr>
              <a:t>Fourth level</a:t>
            </a:r>
            <a:endParaRPr b="0" lang="en-US" sz="2000" spc="-1" strike="noStrike">
              <a:solidFill>
                <a:srgbClr val="000000"/>
              </a:solidFill>
              <a:uFill>
                <a:solidFill>
                  <a:srgbClr val="ffffff"/>
                </a:solidFill>
              </a:uFill>
              <a:latin typeface="Corbel"/>
            </a:endParaRPr>
          </a:p>
          <a:p>
            <a:pPr lvl="4" marL="2057400" indent="-228240">
              <a:lnSpc>
                <a:spcPct val="100000"/>
              </a:lnSpc>
              <a:buClr>
                <a:srgbClr val="000000"/>
              </a:buClr>
              <a:buFont typeface="Arial"/>
              <a:buChar char="•"/>
            </a:pPr>
            <a:r>
              <a:rPr b="0" lang="en-US" sz="1400" spc="-1" strike="noStrike">
                <a:solidFill>
                  <a:srgbClr val="000000"/>
                </a:solidFill>
                <a:uFill>
                  <a:solidFill>
                    <a:srgbClr val="ffffff"/>
                  </a:solidFill>
                </a:uFill>
                <a:latin typeface="Corbel"/>
              </a:rPr>
              <a:t>Fifth level</a:t>
            </a:r>
            <a:endParaRPr b="0" lang="en-US" sz="2000" spc="-1" strike="noStrike">
              <a:solidFill>
                <a:srgbClr val="000000"/>
              </a:solidFill>
              <a:uFill>
                <a:solidFill>
                  <a:srgbClr val="ffffff"/>
                </a:solidFill>
              </a:uFill>
              <a:latin typeface="Corbel"/>
            </a:endParaRPr>
          </a:p>
        </p:txBody>
      </p:sp>
      <p:sp>
        <p:nvSpPr>
          <p:cNvPr id="43" name="CustomShape 4"/>
          <p:cNvSpPr/>
          <p:nvPr/>
        </p:nvSpPr>
        <p:spPr>
          <a:xfrm>
            <a:off x="4572000" y="5589360"/>
            <a:ext cx="1523520" cy="1663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700" spc="-1" strike="noStrike">
                <a:solidFill>
                  <a:srgbClr val="ffffff"/>
                </a:solidFill>
                <a:uFill>
                  <a:solidFill>
                    <a:srgbClr val="ffffff"/>
                  </a:solidFill>
                </a:uFill>
                <a:latin typeface="Corbel"/>
              </a:rPr>
              <a:t>Confidential &amp; Restricted</a:t>
            </a:r>
            <a:endParaRPr b="0" lang="en-US" sz="1800" spc="-1" strike="noStrike">
              <a:solidFill>
                <a:srgbClr val="000000"/>
              </a:solidFill>
              <a:uFill>
                <a:solidFill>
                  <a:srgbClr val="ffffff"/>
                </a:solidFill>
              </a:uFill>
              <a:latin typeface="Arial"/>
            </a:endParaRPr>
          </a:p>
        </p:txBody>
      </p:sp>
      <p:pic>
        <p:nvPicPr>
          <p:cNvPr id="44" name="Picture 2" descr=""/>
          <p:cNvPicPr/>
          <p:nvPr/>
        </p:nvPicPr>
        <p:blipFill>
          <a:blip r:embed="rId2"/>
          <a:stretch/>
        </p:blipFill>
        <p:spPr>
          <a:xfrm>
            <a:off x="8291880" y="5482080"/>
            <a:ext cx="766800" cy="284400"/>
          </a:xfrm>
          <a:prstGeom prst="rect">
            <a:avLst/>
          </a:prstGeom>
          <a:ln>
            <a:noFill/>
          </a:ln>
        </p:spPr>
      </p:pic>
      <p:sp>
        <p:nvSpPr>
          <p:cNvPr id="45" name="PlaceHolder 5"/>
          <p:cNvSpPr>
            <a:spLocks noGrp="1"/>
          </p:cNvSpPr>
          <p:nvPr>
            <p:ph type="sldNum"/>
          </p:nvPr>
        </p:nvSpPr>
        <p:spPr>
          <a:xfrm>
            <a:off x="4376880" y="5533920"/>
            <a:ext cx="380520" cy="159480"/>
          </a:xfrm>
          <a:prstGeom prst="rect">
            <a:avLst/>
          </a:prstGeom>
        </p:spPr>
        <p:txBody>
          <a:bodyPr anchor="ctr"/>
          <a:p>
            <a:pPr algn="ctr">
              <a:lnSpc>
                <a:spcPct val="100000"/>
              </a:lnSpc>
            </a:pPr>
            <a:fld id="{29F8C97D-5A2C-4CF0-8F1B-9AE7DDE06CDD}" type="slidenum">
              <a:rPr b="0" lang="en-US" sz="700" spc="-1" strike="noStrike">
                <a:solidFill>
                  <a:srgbClr val="000000"/>
                </a:solidFill>
                <a:uFill>
                  <a:solidFill>
                    <a:srgbClr val="ffffff"/>
                  </a:solidFill>
                </a:uFill>
                <a:latin typeface="Corbel"/>
              </a:rPr>
              <a:t>1</a:t>
            </a:fld>
            <a:endParaRPr b="0" lang="en-US" sz="1400" spc="-1" strike="noStrike">
              <a:solidFill>
                <a:srgbClr val="000000"/>
              </a:solidFill>
              <a:uFill>
                <a:solidFill>
                  <a:srgbClr val="ffffff"/>
                </a:solidFill>
              </a:uFill>
              <a:latin typeface="Times New Roman"/>
            </a:endParaRPr>
          </a:p>
        </p:txBody>
      </p:sp>
      <p:sp>
        <p:nvSpPr>
          <p:cNvPr id="46" name="CustomShape 6"/>
          <p:cNvSpPr/>
          <p:nvPr/>
        </p:nvSpPr>
        <p:spPr>
          <a:xfrm>
            <a:off x="152280" y="5530320"/>
            <a:ext cx="1523520" cy="1663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700" spc="-1" strike="noStrike">
                <a:solidFill>
                  <a:srgbClr val="000000"/>
                </a:solidFill>
                <a:uFill>
                  <a:solidFill>
                    <a:srgbClr val="ffffff"/>
                  </a:solidFill>
                </a:uFill>
                <a:latin typeface="Corbel"/>
              </a:rPr>
              <a:t>Confidential &amp; Restricted</a:t>
            </a:r>
            <a:endParaRPr b="0" lang="en-US" sz="1800" spc="-1" strike="noStrike">
              <a:solidFill>
                <a:srgbClr val="000000"/>
              </a:solidFill>
              <a:uFill>
                <a:solidFill>
                  <a:srgbClr val="ffffff"/>
                </a:solidFill>
              </a:uFill>
              <a:latin typeface="Arial"/>
            </a:endParaRPr>
          </a:p>
        </p:txBody>
      </p:sp>
      <p:pic>
        <p:nvPicPr>
          <p:cNvPr id="47" name="Picture 2" descr=""/>
          <p:cNvPicPr/>
          <p:nvPr/>
        </p:nvPicPr>
        <p:blipFill>
          <a:blip r:embed="rId3"/>
          <a:srcRect l="0" t="0" r="23855" b="0"/>
          <a:stretch/>
        </p:blipFill>
        <p:spPr>
          <a:xfrm>
            <a:off x="8305920" y="5499720"/>
            <a:ext cx="605880" cy="190080"/>
          </a:xfrm>
          <a:prstGeom prst="rect">
            <a:avLst/>
          </a:prstGeom>
          <a:ln>
            <a:noFill/>
          </a:ln>
        </p:spPr>
      </p:pic>
      <p:sp>
        <p:nvSpPr>
          <p:cNvPr id="48" name="CustomShape 7"/>
          <p:cNvSpPr/>
          <p:nvPr/>
        </p:nvSpPr>
        <p:spPr>
          <a:xfrm rot="10800000">
            <a:off x="8997480" y="572040"/>
            <a:ext cx="381240" cy="4237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f497d"/>
        </a:solidFill>
      </p:bgPr>
    </p:bg>
    <p:spTree>
      <p:nvGrpSpPr>
        <p:cNvPr id="1" name=""/>
        <p:cNvGrpSpPr/>
        <p:nvPr/>
      </p:nvGrpSpPr>
      <p:grpSpPr>
        <a:xfrm>
          <a:off x="0" y="0"/>
          <a:ext cx="0" cy="0"/>
          <a:chOff x="0" y="0"/>
          <a:chExt cx="0" cy="0"/>
        </a:xfrm>
      </p:grpSpPr>
      <p:pic>
        <p:nvPicPr>
          <p:cNvPr id="83" name="Picture 39" descr=""/>
          <p:cNvPicPr/>
          <p:nvPr/>
        </p:nvPicPr>
        <p:blipFill>
          <a:blip r:embed="rId2"/>
          <a:stretch/>
        </p:blipFill>
        <p:spPr>
          <a:xfrm>
            <a:off x="1036440" y="-360"/>
            <a:ext cx="6604200" cy="3715200"/>
          </a:xfrm>
          <a:prstGeom prst="rect">
            <a:avLst/>
          </a:prstGeom>
          <a:ln>
            <a:noFill/>
          </a:ln>
        </p:spPr>
      </p:pic>
      <p:pic>
        <p:nvPicPr>
          <p:cNvPr id="84" name="Picture 52" descr=""/>
          <p:cNvPicPr/>
          <p:nvPr/>
        </p:nvPicPr>
        <p:blipFill>
          <a:blip r:embed="rId3"/>
          <a:stretch/>
        </p:blipFill>
        <p:spPr>
          <a:xfrm>
            <a:off x="5602320" y="1887840"/>
            <a:ext cx="721800" cy="147600"/>
          </a:xfrm>
          <a:prstGeom prst="rect">
            <a:avLst/>
          </a:prstGeom>
          <a:ln>
            <a:noFill/>
          </a:ln>
          <a:effectLst>
            <a:outerShdw algn="bl" blurRad="50800" dir="2700000" kx="-800400" rotWithShape="0" sx="86000" sy="86000">
              <a:srgbClr val="000000">
                <a:alpha val="99000"/>
              </a:srgbClr>
            </a:outerShdw>
          </a:effectLst>
        </p:spPr>
      </p:pic>
      <p:sp>
        <p:nvSpPr>
          <p:cNvPr id="85" name="CustomShape 1"/>
          <p:cNvSpPr/>
          <p:nvPr/>
        </p:nvSpPr>
        <p:spPr>
          <a:xfrm>
            <a:off x="5611680" y="1841760"/>
            <a:ext cx="59724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Chennai</a:t>
            </a:r>
            <a:endParaRPr b="0" lang="en-US" sz="1800" spc="-1" strike="noStrike">
              <a:solidFill>
                <a:srgbClr val="000000"/>
              </a:solidFill>
              <a:uFill>
                <a:solidFill>
                  <a:srgbClr val="ffffff"/>
                </a:solidFill>
              </a:uFill>
              <a:latin typeface="Arial"/>
            </a:endParaRPr>
          </a:p>
        </p:txBody>
      </p:sp>
      <p:pic>
        <p:nvPicPr>
          <p:cNvPr id="86" name="Picture 57" descr=""/>
          <p:cNvPicPr/>
          <p:nvPr/>
        </p:nvPicPr>
        <p:blipFill>
          <a:blip r:embed="rId4"/>
          <a:stretch/>
        </p:blipFill>
        <p:spPr>
          <a:xfrm>
            <a:off x="4662360" y="2779200"/>
            <a:ext cx="721800" cy="147600"/>
          </a:xfrm>
          <a:prstGeom prst="rect">
            <a:avLst/>
          </a:prstGeom>
          <a:ln>
            <a:noFill/>
          </a:ln>
          <a:effectLst>
            <a:outerShdw algn="bl" blurRad="50800" dir="2700000" kx="-800400" rotWithShape="0" sx="86000" sy="86000">
              <a:srgbClr val="000000">
                <a:alpha val="99000"/>
              </a:srgbClr>
            </a:outerShdw>
          </a:effectLst>
        </p:spPr>
      </p:pic>
      <p:sp>
        <p:nvSpPr>
          <p:cNvPr id="87" name="CustomShape 2"/>
          <p:cNvSpPr/>
          <p:nvPr/>
        </p:nvSpPr>
        <p:spPr>
          <a:xfrm>
            <a:off x="4568040" y="2726640"/>
            <a:ext cx="87768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Johannesburg</a:t>
            </a:r>
            <a:endParaRPr b="0" lang="en-US" sz="1800" spc="-1" strike="noStrike">
              <a:solidFill>
                <a:srgbClr val="000000"/>
              </a:solidFill>
              <a:uFill>
                <a:solidFill>
                  <a:srgbClr val="ffffff"/>
                </a:solidFill>
              </a:uFill>
              <a:latin typeface="Arial"/>
            </a:endParaRPr>
          </a:p>
        </p:txBody>
      </p:sp>
      <p:pic>
        <p:nvPicPr>
          <p:cNvPr id="88" name="Picture 59" descr=""/>
          <p:cNvPicPr/>
          <p:nvPr/>
        </p:nvPicPr>
        <p:blipFill>
          <a:blip r:embed="rId5"/>
          <a:stretch/>
        </p:blipFill>
        <p:spPr>
          <a:xfrm>
            <a:off x="2895480" y="1333440"/>
            <a:ext cx="663120" cy="135720"/>
          </a:xfrm>
          <a:prstGeom prst="rect">
            <a:avLst/>
          </a:prstGeom>
          <a:ln>
            <a:noFill/>
          </a:ln>
          <a:effectLst>
            <a:outerShdw algn="bl" blurRad="50800" dir="2700000" kx="-800400" rotWithShape="0" sx="86000" sy="86000">
              <a:srgbClr val="000000">
                <a:alpha val="99000"/>
              </a:srgbClr>
            </a:outerShdw>
          </a:effectLst>
        </p:spPr>
      </p:pic>
      <p:sp>
        <p:nvSpPr>
          <p:cNvPr id="89" name="CustomShape 3"/>
          <p:cNvSpPr/>
          <p:nvPr/>
        </p:nvSpPr>
        <p:spPr>
          <a:xfrm>
            <a:off x="2882160" y="1281960"/>
            <a:ext cx="64764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New York</a:t>
            </a:r>
            <a:endParaRPr b="0" lang="en-US" sz="1800" spc="-1" strike="noStrike">
              <a:solidFill>
                <a:srgbClr val="000000"/>
              </a:solidFill>
              <a:uFill>
                <a:solidFill>
                  <a:srgbClr val="ffffff"/>
                </a:solidFill>
              </a:uFill>
              <a:latin typeface="Arial"/>
            </a:endParaRPr>
          </a:p>
        </p:txBody>
      </p:sp>
      <p:pic>
        <p:nvPicPr>
          <p:cNvPr id="90" name="Picture 61" descr=""/>
          <p:cNvPicPr/>
          <p:nvPr/>
        </p:nvPicPr>
        <p:blipFill>
          <a:blip r:embed="rId6"/>
          <a:stretch/>
        </p:blipFill>
        <p:spPr>
          <a:xfrm>
            <a:off x="2559240" y="1635480"/>
            <a:ext cx="663120" cy="135720"/>
          </a:xfrm>
          <a:prstGeom prst="rect">
            <a:avLst/>
          </a:prstGeom>
          <a:ln>
            <a:noFill/>
          </a:ln>
          <a:effectLst>
            <a:outerShdw algn="bl" blurRad="50800" dir="2700000" kx="-800400" rotWithShape="0" sx="86000" sy="86000">
              <a:srgbClr val="000000">
                <a:alpha val="99000"/>
              </a:srgbClr>
            </a:outerShdw>
          </a:effectLst>
        </p:spPr>
      </p:pic>
      <p:sp>
        <p:nvSpPr>
          <p:cNvPr id="91" name="CustomShape 4"/>
          <p:cNvSpPr/>
          <p:nvPr/>
        </p:nvSpPr>
        <p:spPr>
          <a:xfrm>
            <a:off x="2591280" y="1584000"/>
            <a:ext cx="49500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Dallas</a:t>
            </a:r>
            <a:endParaRPr b="0" lang="en-US" sz="1800" spc="-1" strike="noStrike">
              <a:solidFill>
                <a:srgbClr val="000000"/>
              </a:solidFill>
              <a:uFill>
                <a:solidFill>
                  <a:srgbClr val="ffffff"/>
                </a:solidFill>
              </a:uFill>
              <a:latin typeface="Arial"/>
            </a:endParaRPr>
          </a:p>
        </p:txBody>
      </p:sp>
      <p:pic>
        <p:nvPicPr>
          <p:cNvPr id="92" name="Picture 63" descr=""/>
          <p:cNvPicPr/>
          <p:nvPr/>
        </p:nvPicPr>
        <p:blipFill>
          <a:blip r:embed="rId7"/>
          <a:stretch/>
        </p:blipFill>
        <p:spPr>
          <a:xfrm>
            <a:off x="1520280" y="1499040"/>
            <a:ext cx="663120" cy="135720"/>
          </a:xfrm>
          <a:prstGeom prst="rect">
            <a:avLst/>
          </a:prstGeom>
          <a:ln>
            <a:noFill/>
          </a:ln>
          <a:effectLst>
            <a:outerShdw algn="bl" blurRad="50800" dir="2700000" kx="-800400" rotWithShape="0" sx="86000" sy="86000">
              <a:srgbClr val="000000">
                <a:alpha val="99000"/>
              </a:srgbClr>
            </a:outerShdw>
          </a:effectLst>
        </p:spPr>
      </p:pic>
      <p:sp>
        <p:nvSpPr>
          <p:cNvPr id="93" name="CustomShape 5"/>
          <p:cNvSpPr/>
          <p:nvPr/>
        </p:nvSpPr>
        <p:spPr>
          <a:xfrm>
            <a:off x="1540080" y="1441800"/>
            <a:ext cx="57600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Tualatin</a:t>
            </a:r>
            <a:endParaRPr b="0" lang="en-US" sz="1800" spc="-1" strike="noStrike">
              <a:solidFill>
                <a:srgbClr val="000000"/>
              </a:solidFill>
              <a:uFill>
                <a:solidFill>
                  <a:srgbClr val="ffffff"/>
                </a:solidFill>
              </a:uFill>
              <a:latin typeface="Arial"/>
            </a:endParaRPr>
          </a:p>
        </p:txBody>
      </p:sp>
      <p:pic>
        <p:nvPicPr>
          <p:cNvPr id="94" name="Picture 65" descr=""/>
          <p:cNvPicPr/>
          <p:nvPr/>
        </p:nvPicPr>
        <p:blipFill>
          <a:blip r:embed="rId8"/>
          <a:stretch/>
        </p:blipFill>
        <p:spPr>
          <a:xfrm>
            <a:off x="4201920" y="475200"/>
            <a:ext cx="716040" cy="135720"/>
          </a:xfrm>
          <a:prstGeom prst="rect">
            <a:avLst/>
          </a:prstGeom>
          <a:ln>
            <a:noFill/>
          </a:ln>
          <a:effectLst>
            <a:outerShdw algn="bl" blurRad="50800" dir="2700000" kx="-800400" rotWithShape="0" sx="86000" sy="86000">
              <a:srgbClr val="000000">
                <a:alpha val="99000"/>
              </a:srgbClr>
            </a:outerShdw>
          </a:effectLst>
        </p:spPr>
      </p:pic>
      <p:sp>
        <p:nvSpPr>
          <p:cNvPr id="95" name="CustomShape 6"/>
          <p:cNvSpPr/>
          <p:nvPr/>
        </p:nvSpPr>
        <p:spPr>
          <a:xfrm>
            <a:off x="4212000" y="415800"/>
            <a:ext cx="77112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Amsterdam</a:t>
            </a:r>
            <a:endParaRPr b="0" lang="en-US" sz="1800" spc="-1" strike="noStrike">
              <a:solidFill>
                <a:srgbClr val="000000"/>
              </a:solidFill>
              <a:uFill>
                <a:solidFill>
                  <a:srgbClr val="ffffff"/>
                </a:solidFill>
              </a:uFill>
              <a:latin typeface="Arial"/>
            </a:endParaRPr>
          </a:p>
        </p:txBody>
      </p:sp>
      <p:pic>
        <p:nvPicPr>
          <p:cNvPr id="96" name="Picture 2" descr=""/>
          <p:cNvPicPr/>
          <p:nvPr/>
        </p:nvPicPr>
        <p:blipFill>
          <a:blip r:embed="rId9"/>
          <a:stretch/>
        </p:blipFill>
        <p:spPr>
          <a:xfrm>
            <a:off x="7158240" y="1771200"/>
            <a:ext cx="1613880" cy="493200"/>
          </a:xfrm>
          <a:prstGeom prst="rect">
            <a:avLst/>
          </a:prstGeom>
          <a:ln>
            <a:noFill/>
          </a:ln>
        </p:spPr>
      </p:pic>
      <p:pic>
        <p:nvPicPr>
          <p:cNvPr id="97" name="Picture 72" descr=""/>
          <p:cNvPicPr/>
          <p:nvPr/>
        </p:nvPicPr>
        <p:blipFill>
          <a:blip r:embed="rId10"/>
          <a:stretch/>
        </p:blipFill>
        <p:spPr>
          <a:xfrm>
            <a:off x="3645000" y="902520"/>
            <a:ext cx="663120" cy="135720"/>
          </a:xfrm>
          <a:prstGeom prst="rect">
            <a:avLst/>
          </a:prstGeom>
          <a:ln>
            <a:noFill/>
          </a:ln>
          <a:effectLst>
            <a:outerShdw algn="bl" blurRad="50800" dir="2700000" kx="-800400" rotWithShape="0" sx="86000" sy="86000">
              <a:srgbClr val="000000">
                <a:alpha val="99000"/>
              </a:srgbClr>
            </a:outerShdw>
          </a:effectLst>
        </p:spPr>
      </p:pic>
      <p:sp>
        <p:nvSpPr>
          <p:cNvPr id="98" name="CustomShape 7"/>
          <p:cNvSpPr/>
          <p:nvPr/>
        </p:nvSpPr>
        <p:spPr>
          <a:xfrm>
            <a:off x="3679200" y="850680"/>
            <a:ext cx="55152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London</a:t>
            </a:r>
            <a:endParaRPr b="0" lang="en-US" sz="1800" spc="-1" strike="noStrike">
              <a:solidFill>
                <a:srgbClr val="000000"/>
              </a:solidFill>
              <a:uFill>
                <a:solidFill>
                  <a:srgbClr val="ffffff"/>
                </a:solidFill>
              </a:uFill>
              <a:latin typeface="Arial"/>
            </a:endParaRPr>
          </a:p>
        </p:txBody>
      </p:sp>
      <p:sp>
        <p:nvSpPr>
          <p:cNvPr id="99" name="CustomShape 8"/>
          <p:cNvSpPr/>
          <p:nvPr/>
        </p:nvSpPr>
        <p:spPr>
          <a:xfrm>
            <a:off x="7049160" y="133020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400" spc="-1" strike="noStrike">
                <a:solidFill>
                  <a:srgbClr val="ffffff"/>
                </a:solidFill>
                <a:uFill>
                  <a:solidFill>
                    <a:srgbClr val="ffffff"/>
                  </a:solidFill>
                </a:uFill>
                <a:latin typeface="Corbel"/>
              </a:rPr>
              <a:t>THANK YOU!</a:t>
            </a:r>
            <a:endParaRPr b="0" lang="en-US" sz="1800" spc="-1" strike="noStrike">
              <a:solidFill>
                <a:srgbClr val="000000"/>
              </a:solidFill>
              <a:uFill>
                <a:solidFill>
                  <a:srgbClr val="ffffff"/>
                </a:solidFill>
              </a:uFill>
              <a:latin typeface="Arial"/>
            </a:endParaRPr>
          </a:p>
        </p:txBody>
      </p:sp>
      <p:sp>
        <p:nvSpPr>
          <p:cNvPr id="100" name="CustomShape 9"/>
          <p:cNvSpPr/>
          <p:nvPr/>
        </p:nvSpPr>
        <p:spPr>
          <a:xfrm>
            <a:off x="7442280" y="4115880"/>
            <a:ext cx="1676160" cy="36396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ffffff"/>
                </a:solidFill>
                <a:uFill>
                  <a:solidFill>
                    <a:srgbClr val="ffffff"/>
                  </a:solidFill>
                </a:uFill>
                <a:latin typeface="Corbel"/>
              </a:rPr>
              <a:t>Prodapt Solutions Pvt. Ltd. </a:t>
            </a:r>
            <a:r>
              <a:rPr b="1" lang="en-US" sz="800" spc="-1" strike="noStrike">
                <a:solidFill>
                  <a:srgbClr val="ffffff"/>
                </a:solidFill>
                <a:uFill>
                  <a:solidFill>
                    <a:srgbClr val="ffffff"/>
                  </a:solidFill>
                </a:uFill>
                <a:latin typeface="Corbel"/>
              </a:rPr>
              <a:t>Chennai: </a:t>
            </a:r>
            <a:endParaRPr b="0" lang="en-US" sz="1800" spc="-1" strike="noStrike">
              <a:solidFill>
                <a:srgbClr val="000000"/>
              </a:solidFill>
              <a:uFill>
                <a:solidFill>
                  <a:srgbClr val="ffffff"/>
                </a:solidFill>
              </a:uFill>
              <a:latin typeface="Arial"/>
            </a:endParaRPr>
          </a:p>
        </p:txBody>
      </p:sp>
      <p:sp>
        <p:nvSpPr>
          <p:cNvPr id="101" name="CustomShape 10"/>
          <p:cNvSpPr/>
          <p:nvPr/>
        </p:nvSpPr>
        <p:spPr>
          <a:xfrm>
            <a:off x="7403760" y="3840840"/>
            <a:ext cx="66420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ffffff"/>
                </a:solidFill>
                <a:uFill>
                  <a:solidFill>
                    <a:srgbClr val="ffffff"/>
                  </a:solidFill>
                </a:uFill>
                <a:latin typeface="Corbel"/>
              </a:rPr>
              <a:t>INDIA</a:t>
            </a:r>
            <a:endParaRPr b="0" lang="en-US" sz="1800" spc="-1" strike="noStrike">
              <a:solidFill>
                <a:srgbClr val="000000"/>
              </a:solidFill>
              <a:uFill>
                <a:solidFill>
                  <a:srgbClr val="ffffff"/>
                </a:solidFill>
              </a:uFill>
              <a:latin typeface="Arial"/>
            </a:endParaRPr>
          </a:p>
        </p:txBody>
      </p:sp>
      <p:sp>
        <p:nvSpPr>
          <p:cNvPr id="102" name="CustomShape 11"/>
          <p:cNvSpPr/>
          <p:nvPr/>
        </p:nvSpPr>
        <p:spPr>
          <a:xfrm>
            <a:off x="7442280" y="4454280"/>
            <a:ext cx="1349640" cy="69804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ffffff"/>
                </a:solidFill>
                <a:uFill>
                  <a:solidFill>
                    <a:srgbClr val="ffffff"/>
                  </a:solidFill>
                </a:uFill>
                <a:latin typeface="Corbel"/>
              </a:rPr>
              <a:t>1. Prince Infocity II, OMR</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Ph: +91 44 4903 3000</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Fax: +91 44 4903 3010</a:t>
            </a:r>
            <a:endParaRPr b="0" lang="en-US" sz="1800" spc="-1" strike="noStrike">
              <a:solidFill>
                <a:srgbClr val="000000"/>
              </a:solidFill>
              <a:uFill>
                <a:solidFill>
                  <a:srgbClr val="ffffff"/>
                </a:solidFill>
              </a:uFill>
              <a:latin typeface="Arial"/>
            </a:endParaRPr>
          </a:p>
        </p:txBody>
      </p:sp>
      <p:sp>
        <p:nvSpPr>
          <p:cNvPr id="103" name="CustomShape 12"/>
          <p:cNvSpPr/>
          <p:nvPr/>
        </p:nvSpPr>
        <p:spPr>
          <a:xfrm>
            <a:off x="7442280" y="4982400"/>
            <a:ext cx="1676160" cy="57708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ffffff"/>
                </a:solidFill>
                <a:uFill>
                  <a:solidFill>
                    <a:srgbClr val="ffffff"/>
                  </a:solidFill>
                </a:uFill>
                <a:latin typeface="Corbel"/>
              </a:rPr>
              <a:t>2. “Chennai One” SEZ, </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Thoraipakkam</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Ph: +91 44 4230 2300</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Fax: +91 44 4903 3010</a:t>
            </a:r>
            <a:endParaRPr b="0" lang="en-US" sz="1800" spc="-1" strike="noStrike">
              <a:solidFill>
                <a:srgbClr val="000000"/>
              </a:solidFill>
              <a:uFill>
                <a:solidFill>
                  <a:srgbClr val="ffffff"/>
                </a:solidFill>
              </a:uFill>
              <a:latin typeface="Arial"/>
            </a:endParaRPr>
          </a:p>
        </p:txBody>
      </p:sp>
      <p:sp>
        <p:nvSpPr>
          <p:cNvPr id="104" name="CustomShape 13"/>
          <p:cNvSpPr/>
          <p:nvPr/>
        </p:nvSpPr>
        <p:spPr>
          <a:xfrm>
            <a:off x="5811480" y="3843000"/>
            <a:ext cx="145080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ffffff"/>
                </a:solidFill>
                <a:uFill>
                  <a:solidFill>
                    <a:srgbClr val="ffffff"/>
                  </a:solidFill>
                </a:uFill>
                <a:latin typeface="Corbel"/>
              </a:rPr>
              <a:t>SOUTH AFRICA</a:t>
            </a:r>
            <a:endParaRPr b="0" lang="en-US" sz="1800" spc="-1" strike="noStrike">
              <a:solidFill>
                <a:srgbClr val="000000"/>
              </a:solidFill>
              <a:uFill>
                <a:solidFill>
                  <a:srgbClr val="ffffff"/>
                </a:solidFill>
              </a:uFill>
              <a:latin typeface="Arial"/>
            </a:endParaRPr>
          </a:p>
        </p:txBody>
      </p:sp>
      <p:sp>
        <p:nvSpPr>
          <p:cNvPr id="105" name="CustomShape 14"/>
          <p:cNvSpPr/>
          <p:nvPr/>
        </p:nvSpPr>
        <p:spPr>
          <a:xfrm>
            <a:off x="63000" y="3840840"/>
            <a:ext cx="53028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ffffff"/>
                </a:solidFill>
                <a:uFill>
                  <a:solidFill>
                    <a:srgbClr val="ffffff"/>
                  </a:solidFill>
                </a:uFill>
                <a:latin typeface="Corbel"/>
              </a:rPr>
              <a:t>USA</a:t>
            </a:r>
            <a:endParaRPr b="0" lang="en-US" sz="1800" spc="-1" strike="noStrike">
              <a:solidFill>
                <a:srgbClr val="000000"/>
              </a:solidFill>
              <a:uFill>
                <a:solidFill>
                  <a:srgbClr val="ffffff"/>
                </a:solidFill>
              </a:uFill>
              <a:latin typeface="Arial"/>
            </a:endParaRPr>
          </a:p>
        </p:txBody>
      </p:sp>
      <p:sp>
        <p:nvSpPr>
          <p:cNvPr id="106" name="CustomShape 15"/>
          <p:cNvSpPr/>
          <p:nvPr/>
        </p:nvSpPr>
        <p:spPr>
          <a:xfrm>
            <a:off x="68400" y="4116240"/>
            <a:ext cx="2361960" cy="59256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ffffff"/>
                </a:solidFill>
                <a:uFill>
                  <a:solidFill>
                    <a:srgbClr val="ffffff"/>
                  </a:solidFill>
                </a:uFill>
                <a:latin typeface="Corbel"/>
              </a:rPr>
              <a:t>Prodapt North America</a:t>
            </a:r>
            <a:endParaRPr b="0" lang="en-US" sz="1800" spc="-1" strike="noStrike">
              <a:solidFill>
                <a:srgbClr val="000000"/>
              </a:solidFill>
              <a:uFill>
                <a:solidFill>
                  <a:srgbClr val="ffffff"/>
                </a:solidFill>
              </a:uFill>
              <a:latin typeface="Arial"/>
            </a:endParaRPr>
          </a:p>
          <a:p>
            <a:pPr>
              <a:lnSpc>
                <a:spcPct val="100000"/>
              </a:lnSpc>
            </a:pPr>
            <a:r>
              <a:rPr b="1" lang="en-US" sz="800" spc="-1" strike="noStrike">
                <a:solidFill>
                  <a:srgbClr val="ffffff"/>
                </a:solidFill>
                <a:uFill>
                  <a:solidFill>
                    <a:srgbClr val="ffffff"/>
                  </a:solidFill>
                </a:uFill>
                <a:latin typeface="Corbel"/>
              </a:rPr>
              <a:t>Tualatin</a:t>
            </a:r>
            <a:r>
              <a:rPr b="0" lang="en-US" sz="800" spc="-1" strike="noStrike">
                <a:solidFill>
                  <a:srgbClr val="ffffff"/>
                </a:solidFill>
                <a:uFill>
                  <a:solidFill>
                    <a:srgbClr val="ffffff"/>
                  </a:solidFill>
                </a:uFill>
                <a:latin typeface="Corbel"/>
              </a:rPr>
              <a:t>: 7565 SW Mohawk St.,</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Ph: +1 503 636 3737</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Fax: +1 503 885 0850</a:t>
            </a:r>
            <a:endParaRPr b="0" lang="en-US" sz="1800" spc="-1" strike="noStrike">
              <a:solidFill>
                <a:srgbClr val="000000"/>
              </a:solidFill>
              <a:uFill>
                <a:solidFill>
                  <a:srgbClr val="ffffff"/>
                </a:solidFill>
              </a:uFill>
              <a:latin typeface="Arial"/>
            </a:endParaRPr>
          </a:p>
        </p:txBody>
      </p:sp>
      <p:sp>
        <p:nvSpPr>
          <p:cNvPr id="107" name="CustomShape 16"/>
          <p:cNvSpPr/>
          <p:nvPr/>
        </p:nvSpPr>
        <p:spPr>
          <a:xfrm>
            <a:off x="68400" y="4780080"/>
            <a:ext cx="1836360" cy="57636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ffffff"/>
                </a:solidFill>
                <a:uFill>
                  <a:solidFill>
                    <a:srgbClr val="ffffff"/>
                  </a:solidFill>
                </a:uFill>
                <a:latin typeface="Corbel"/>
              </a:rPr>
              <a:t>Dallas</a:t>
            </a:r>
            <a:r>
              <a:rPr b="0" lang="en-US" sz="800" spc="-1" strike="noStrike">
                <a:solidFill>
                  <a:srgbClr val="ffffff"/>
                </a:solidFill>
                <a:uFill>
                  <a:solidFill>
                    <a:srgbClr val="ffffff"/>
                  </a:solidFill>
                </a:uFill>
                <a:latin typeface="Corbel"/>
              </a:rPr>
              <a:t>: 222 W. Las Colinas Blvd., Irving </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Ph: +1 972 201 9009</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Fax: +1 972 501 9019</a:t>
            </a:r>
            <a:endParaRPr b="0" lang="en-US" sz="1800" spc="-1" strike="noStrike">
              <a:solidFill>
                <a:srgbClr val="000000"/>
              </a:solidFill>
              <a:uFill>
                <a:solidFill>
                  <a:srgbClr val="ffffff"/>
                </a:solidFill>
              </a:uFill>
              <a:latin typeface="Arial"/>
            </a:endParaRPr>
          </a:p>
        </p:txBody>
      </p:sp>
      <p:sp>
        <p:nvSpPr>
          <p:cNvPr id="108" name="CustomShape 17"/>
          <p:cNvSpPr/>
          <p:nvPr/>
        </p:nvSpPr>
        <p:spPr>
          <a:xfrm>
            <a:off x="68400" y="5298480"/>
            <a:ext cx="1910880" cy="45468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ffffff"/>
                </a:solidFill>
                <a:uFill>
                  <a:solidFill>
                    <a:srgbClr val="ffffff"/>
                  </a:solidFill>
                </a:uFill>
                <a:latin typeface="Corbel"/>
              </a:rPr>
              <a:t>New York</a:t>
            </a:r>
            <a:r>
              <a:rPr b="0" lang="en-US" sz="800" spc="-1" strike="noStrike">
                <a:solidFill>
                  <a:srgbClr val="ffffff"/>
                </a:solidFill>
                <a:uFill>
                  <a:solidFill>
                    <a:srgbClr val="ffffff"/>
                  </a:solidFill>
                </a:uFill>
                <a:latin typeface="Corbel"/>
              </a:rPr>
              <a:t>: 1 Bridge Street, Irvington</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ffffff"/>
                </a:solidFill>
                <a:uFill>
                  <a:solidFill>
                    <a:srgbClr val="ffffff"/>
                  </a:solidFill>
                </a:uFill>
                <a:latin typeface="Corbel"/>
              </a:rPr>
              <a:t>Ph: +1 646 403 8158</a:t>
            </a:r>
            <a:endParaRPr b="0" lang="en-US" sz="1800" spc="-1" strike="noStrike">
              <a:solidFill>
                <a:srgbClr val="000000"/>
              </a:solidFill>
              <a:uFill>
                <a:solidFill>
                  <a:srgbClr val="ffffff"/>
                </a:solidFill>
              </a:uFill>
              <a:latin typeface="Arial"/>
            </a:endParaRPr>
          </a:p>
        </p:txBody>
      </p:sp>
      <p:sp>
        <p:nvSpPr>
          <p:cNvPr id="109" name="CustomShape 18"/>
          <p:cNvSpPr/>
          <p:nvPr/>
        </p:nvSpPr>
        <p:spPr>
          <a:xfrm>
            <a:off x="5939280" y="4118400"/>
            <a:ext cx="1261440" cy="121572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ffffff"/>
                </a:solidFill>
                <a:uFill>
                  <a:solidFill>
                    <a:srgbClr val="ffffff"/>
                  </a:solidFill>
                </a:uFill>
                <a:latin typeface="Corbel"/>
              </a:rPr>
              <a:t>Prodapt SA (Pty) Ltd.</a:t>
            </a:r>
            <a:endParaRPr b="0" lang="en-US" sz="1800" spc="-1" strike="noStrike">
              <a:solidFill>
                <a:srgbClr val="000000"/>
              </a:solidFill>
              <a:uFill>
                <a:solidFill>
                  <a:srgbClr val="ffffff"/>
                </a:solidFill>
              </a:uFill>
              <a:latin typeface="Arial"/>
            </a:endParaRPr>
          </a:p>
          <a:p>
            <a:pPr>
              <a:lnSpc>
                <a:spcPct val="100000"/>
              </a:lnSpc>
            </a:pPr>
            <a:r>
              <a:rPr b="1" lang="en-US" sz="800" spc="-1" strike="noStrike">
                <a:solidFill>
                  <a:srgbClr val="ffffff"/>
                </a:solidFill>
                <a:uFill>
                  <a:solidFill>
                    <a:srgbClr val="ffffff"/>
                  </a:solidFill>
                </a:uFill>
                <a:latin typeface="Corbel"/>
              </a:rPr>
              <a:t>Johannesburg</a:t>
            </a:r>
            <a:r>
              <a:rPr b="0" lang="en-US" sz="800" spc="-1" strike="noStrike">
                <a:solidFill>
                  <a:srgbClr val="ffffff"/>
                </a:solidFill>
                <a:uFill>
                  <a:solidFill>
                    <a:srgbClr val="ffffff"/>
                  </a:solidFill>
                </a:uFill>
                <a:latin typeface="Corbel"/>
              </a:rPr>
              <a:t>: No. 3, </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ffffff"/>
                </a:solidFill>
                <a:uFill>
                  <a:solidFill>
                    <a:srgbClr val="ffffff"/>
                  </a:solidFill>
                </a:uFill>
                <a:latin typeface="Corbel"/>
              </a:rPr>
              <a:t>3rd Avenue, Rivonia</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Ph: +27 (0) 11 259 4000</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Fax: +27 (0) 11 259 4111</a:t>
            </a:r>
            <a:endParaRPr b="0" lang="en-US" sz="1800" spc="-1" strike="noStrike">
              <a:solidFill>
                <a:srgbClr val="000000"/>
              </a:solidFill>
              <a:uFill>
                <a:solidFill>
                  <a:srgbClr val="ffffff"/>
                </a:solidFill>
              </a:uFill>
              <a:latin typeface="Arial"/>
            </a:endParaRPr>
          </a:p>
        </p:txBody>
      </p:sp>
      <p:sp>
        <p:nvSpPr>
          <p:cNvPr id="110" name="CustomShape 19"/>
          <p:cNvSpPr/>
          <p:nvPr/>
        </p:nvSpPr>
        <p:spPr>
          <a:xfrm>
            <a:off x="3674880" y="3840840"/>
            <a:ext cx="183168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ffffff"/>
                </a:solidFill>
                <a:uFill>
                  <a:solidFill>
                    <a:srgbClr val="ffffff"/>
                  </a:solidFill>
                </a:uFill>
                <a:latin typeface="Corbel"/>
              </a:rPr>
              <a:t>THE NETHERLANDS</a:t>
            </a:r>
            <a:endParaRPr b="0" lang="en-US" sz="1800" spc="-1" strike="noStrike">
              <a:solidFill>
                <a:srgbClr val="000000"/>
              </a:solidFill>
              <a:uFill>
                <a:solidFill>
                  <a:srgbClr val="ffffff"/>
                </a:solidFill>
              </a:uFill>
              <a:latin typeface="Arial"/>
            </a:endParaRPr>
          </a:p>
        </p:txBody>
      </p:sp>
      <p:sp>
        <p:nvSpPr>
          <p:cNvPr id="111" name="CustomShape 20"/>
          <p:cNvSpPr/>
          <p:nvPr/>
        </p:nvSpPr>
        <p:spPr>
          <a:xfrm>
            <a:off x="3805200" y="4116240"/>
            <a:ext cx="1985400" cy="59184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ffffff"/>
                </a:solidFill>
                <a:uFill>
                  <a:solidFill>
                    <a:srgbClr val="ffffff"/>
                  </a:solidFill>
                </a:uFill>
                <a:latin typeface="Corbel"/>
              </a:rPr>
              <a:t>Prodapt Solutions Europe</a:t>
            </a:r>
            <a:endParaRPr b="0" lang="en-US" sz="1800" spc="-1" strike="noStrike">
              <a:solidFill>
                <a:srgbClr val="000000"/>
              </a:solidFill>
              <a:uFill>
                <a:solidFill>
                  <a:srgbClr val="ffffff"/>
                </a:solidFill>
              </a:uFill>
              <a:latin typeface="Arial"/>
            </a:endParaRPr>
          </a:p>
          <a:p>
            <a:pPr>
              <a:lnSpc>
                <a:spcPct val="100000"/>
              </a:lnSpc>
            </a:pPr>
            <a:r>
              <a:rPr b="1" lang="en-US" sz="800" spc="-1" strike="noStrike">
                <a:solidFill>
                  <a:srgbClr val="ffffff"/>
                </a:solidFill>
                <a:uFill>
                  <a:solidFill>
                    <a:srgbClr val="ffffff"/>
                  </a:solidFill>
                </a:uFill>
                <a:latin typeface="Corbel"/>
              </a:rPr>
              <a:t>Amsterdam</a:t>
            </a:r>
            <a:r>
              <a:rPr b="0" lang="en-US" sz="800" spc="-1" strike="noStrike">
                <a:solidFill>
                  <a:srgbClr val="ffffff"/>
                </a:solidFill>
                <a:uFill>
                  <a:solidFill>
                    <a:srgbClr val="ffffff"/>
                  </a:solidFill>
                </a:uFill>
                <a:latin typeface="Corbel"/>
              </a:rPr>
              <a:t>: Zekeringstraat 17A, 1014 BM</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Ph: +31 (0) 20 4895711</a:t>
            </a:r>
            <a:endParaRPr b="0" lang="en-US" sz="1800" spc="-1" strike="noStrike">
              <a:solidFill>
                <a:srgbClr val="000000"/>
              </a:solidFill>
              <a:uFill>
                <a:solidFill>
                  <a:srgbClr val="ffffff"/>
                </a:solidFill>
              </a:uFill>
              <a:latin typeface="Arial"/>
            </a:endParaRPr>
          </a:p>
        </p:txBody>
      </p:sp>
      <p:sp>
        <p:nvSpPr>
          <p:cNvPr id="112" name="CustomShape 21"/>
          <p:cNvSpPr/>
          <p:nvPr/>
        </p:nvSpPr>
        <p:spPr>
          <a:xfrm>
            <a:off x="3805200" y="4731120"/>
            <a:ext cx="1752120" cy="71352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ffffff"/>
                </a:solidFill>
                <a:uFill>
                  <a:solidFill>
                    <a:srgbClr val="ffffff"/>
                  </a:solidFill>
                </a:uFill>
                <a:latin typeface="Corbel"/>
              </a:rPr>
              <a:t>Prodapt Consulting BV</a:t>
            </a:r>
            <a:endParaRPr b="0" lang="en-US" sz="1800" spc="-1" strike="noStrike">
              <a:solidFill>
                <a:srgbClr val="000000"/>
              </a:solidFill>
              <a:uFill>
                <a:solidFill>
                  <a:srgbClr val="ffffff"/>
                </a:solidFill>
              </a:uFill>
              <a:latin typeface="Arial"/>
            </a:endParaRPr>
          </a:p>
          <a:p>
            <a:pPr>
              <a:lnSpc>
                <a:spcPct val="100000"/>
              </a:lnSpc>
            </a:pPr>
            <a:r>
              <a:rPr b="1" lang="en-US" sz="800" spc="-1" strike="noStrike">
                <a:solidFill>
                  <a:srgbClr val="ffffff"/>
                </a:solidFill>
                <a:uFill>
                  <a:solidFill>
                    <a:srgbClr val="ffffff"/>
                  </a:solidFill>
                </a:uFill>
                <a:latin typeface="Corbel"/>
              </a:rPr>
              <a:t>Rijswijk</a:t>
            </a:r>
            <a:r>
              <a:rPr b="0" lang="en-US" sz="800" spc="-1" strike="noStrike">
                <a:solidFill>
                  <a:srgbClr val="ffffff"/>
                </a:solidFill>
                <a:uFill>
                  <a:solidFill>
                    <a:srgbClr val="ffffff"/>
                  </a:solidFill>
                </a:uFill>
                <a:latin typeface="Corbel"/>
              </a:rPr>
              <a:t>: De Bruyn Kopsstraat 14</a:t>
            </a:r>
            <a:r>
              <a:rPr b="0" lang="en-US" sz="800" spc="-1" strike="noStrike">
                <a:solidFill>
                  <a:srgbClr val="ffffff"/>
                </a:solidFill>
                <a:uFill>
                  <a:solidFill>
                    <a:srgbClr val="ffffff"/>
                  </a:solidFill>
                </a:uFill>
                <a:latin typeface="Corbel"/>
              </a:rPr>
              <a:t>
</a:t>
            </a:r>
            <a:r>
              <a:rPr b="0" lang="en-US" sz="800" spc="-1" strike="noStrike">
                <a:solidFill>
                  <a:srgbClr val="ffffff"/>
                </a:solidFill>
                <a:uFill>
                  <a:solidFill>
                    <a:srgbClr val="ffffff"/>
                  </a:solidFill>
                </a:uFill>
                <a:latin typeface="Corbel"/>
              </a:rPr>
              <a:t>Ph: +31 (0) 70 4140722</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ffffff"/>
                </a:solidFill>
                <a:uFill>
                  <a:solidFill>
                    <a:srgbClr val="ffffff"/>
                  </a:solidFill>
                </a:uFill>
                <a:latin typeface="Corbel"/>
              </a:rPr>
              <a:t>Fax: +31 70 3030047</a:t>
            </a:r>
            <a:endParaRPr b="0" lang="en-US" sz="1800" spc="-1" strike="noStrike">
              <a:solidFill>
                <a:srgbClr val="000000"/>
              </a:solidFill>
              <a:uFill>
                <a:solidFill>
                  <a:srgbClr val="ffffff"/>
                </a:solidFill>
              </a:uFill>
              <a:latin typeface="Arial"/>
            </a:endParaRPr>
          </a:p>
        </p:txBody>
      </p:sp>
      <p:sp>
        <p:nvSpPr>
          <p:cNvPr id="113" name="CustomShape 22"/>
          <p:cNvSpPr/>
          <p:nvPr/>
        </p:nvSpPr>
        <p:spPr>
          <a:xfrm>
            <a:off x="1968120" y="3846240"/>
            <a:ext cx="420480" cy="27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200" spc="-1" strike="noStrike">
                <a:solidFill>
                  <a:srgbClr val="ffffff"/>
                </a:solidFill>
                <a:uFill>
                  <a:solidFill>
                    <a:srgbClr val="ffffff"/>
                  </a:solidFill>
                </a:uFill>
                <a:latin typeface="Corbel"/>
              </a:rPr>
              <a:t>UK</a:t>
            </a:r>
            <a:endParaRPr b="0" lang="en-US" sz="1800" spc="-1" strike="noStrike">
              <a:solidFill>
                <a:srgbClr val="000000"/>
              </a:solidFill>
              <a:uFill>
                <a:solidFill>
                  <a:srgbClr val="ffffff"/>
                </a:solidFill>
              </a:uFill>
              <a:latin typeface="Arial"/>
            </a:endParaRPr>
          </a:p>
        </p:txBody>
      </p:sp>
      <p:sp>
        <p:nvSpPr>
          <p:cNvPr id="114" name="CustomShape 23"/>
          <p:cNvSpPr/>
          <p:nvPr/>
        </p:nvSpPr>
        <p:spPr>
          <a:xfrm>
            <a:off x="1985040" y="4112640"/>
            <a:ext cx="1824840" cy="85068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ffffff"/>
                </a:solidFill>
                <a:uFill>
                  <a:solidFill>
                    <a:srgbClr val="ffffff"/>
                  </a:solidFill>
                </a:uFill>
                <a:latin typeface="Corbel"/>
              </a:rPr>
              <a:t>Prodapt Solutions Europe</a:t>
            </a:r>
            <a:endParaRPr b="0" lang="en-US" sz="1800" spc="-1" strike="noStrike">
              <a:solidFill>
                <a:srgbClr val="000000"/>
              </a:solidFill>
              <a:uFill>
                <a:solidFill>
                  <a:srgbClr val="ffffff"/>
                </a:solidFill>
              </a:uFill>
              <a:latin typeface="Arial"/>
            </a:endParaRPr>
          </a:p>
          <a:p>
            <a:pPr>
              <a:lnSpc>
                <a:spcPct val="100000"/>
              </a:lnSpc>
            </a:pPr>
            <a:r>
              <a:rPr b="1" lang="en-US" sz="800" spc="-1" strike="noStrike">
                <a:solidFill>
                  <a:srgbClr val="ffffff"/>
                </a:solidFill>
                <a:uFill>
                  <a:solidFill>
                    <a:srgbClr val="ffffff"/>
                  </a:solidFill>
                </a:uFill>
                <a:latin typeface="Corbel"/>
              </a:rPr>
              <a:t>London: </a:t>
            </a:r>
            <a:r>
              <a:rPr b="0" lang="en-US" sz="800" spc="-1" strike="noStrike">
                <a:solidFill>
                  <a:srgbClr val="ffffff"/>
                </a:solidFill>
                <a:uFill>
                  <a:solidFill>
                    <a:srgbClr val="ffffff"/>
                  </a:solidFill>
                </a:uFill>
                <a:latin typeface="Corbel"/>
              </a:rPr>
              <a:t>Devonshire House, 60 Goswell Road, EC1M 7AD</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ffffff"/>
                </a:solidFill>
                <a:uFill>
                  <a:solidFill>
                    <a:srgbClr val="ffffff"/>
                  </a:solidFill>
                </a:uFill>
                <a:latin typeface="Corbel"/>
              </a:rPr>
              <a:t>Ph: +44 (0) 11 8900 1068</a:t>
            </a:r>
            <a:endParaRPr b="0" lang="en-US" sz="1800" spc="-1" strike="noStrike">
              <a:solidFill>
                <a:srgbClr val="000000"/>
              </a:solidFill>
              <a:uFill>
                <a:solidFill>
                  <a:srgbClr val="ffffff"/>
                </a:solidFill>
              </a:uFill>
              <a:latin typeface="Arial"/>
            </a:endParaRPr>
          </a:p>
          <a:p>
            <a:pPr>
              <a:lnSpc>
                <a:spcPct val="100000"/>
              </a:lnSpc>
            </a:pPr>
            <a:r>
              <a:rPr b="0" lang="en-US" sz="800" spc="-1" strike="noStrike">
                <a:solidFill>
                  <a:srgbClr val="ffffff"/>
                </a:solidFill>
                <a:uFill>
                  <a:solidFill>
                    <a:srgbClr val="ffffff"/>
                  </a:solidFill>
                </a:uFill>
                <a:latin typeface="Corbel"/>
              </a:rPr>
              <a:t>Fax: +44 (0) 11 8900 1069</a:t>
            </a:r>
            <a:endParaRPr b="0" lang="en-US" sz="1800" spc="-1" strike="noStrike">
              <a:solidFill>
                <a:srgbClr val="000000"/>
              </a:solidFill>
              <a:uFill>
                <a:solidFill>
                  <a:srgbClr val="ffffff"/>
                </a:solidFill>
              </a:uFill>
              <a:latin typeface="Arial"/>
            </a:endParaRPr>
          </a:p>
        </p:txBody>
      </p:sp>
      <p:pic>
        <p:nvPicPr>
          <p:cNvPr id="115" name="Picture 37" descr=""/>
          <p:cNvPicPr/>
          <p:nvPr/>
        </p:nvPicPr>
        <p:blipFill>
          <a:blip r:embed="rId11"/>
          <a:stretch/>
        </p:blipFill>
        <p:spPr>
          <a:xfrm>
            <a:off x="5254920" y="2027520"/>
            <a:ext cx="673200" cy="135720"/>
          </a:xfrm>
          <a:prstGeom prst="rect">
            <a:avLst/>
          </a:prstGeom>
          <a:ln>
            <a:noFill/>
          </a:ln>
          <a:effectLst>
            <a:outerShdw algn="bl" blurRad="50800" dir="2700000" kx="-800400" rotWithShape="0" sx="86000" sy="86000">
              <a:srgbClr val="000000">
                <a:alpha val="99000"/>
              </a:srgbClr>
            </a:outerShdw>
          </a:effectLst>
        </p:spPr>
      </p:pic>
      <p:sp>
        <p:nvSpPr>
          <p:cNvPr id="116" name="CustomShape 24"/>
          <p:cNvSpPr/>
          <p:nvPr/>
        </p:nvSpPr>
        <p:spPr>
          <a:xfrm>
            <a:off x="5224680" y="1973520"/>
            <a:ext cx="703800" cy="212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800" spc="-1" strike="noStrike">
                <a:solidFill>
                  <a:srgbClr val="000000"/>
                </a:solidFill>
                <a:uFill>
                  <a:solidFill>
                    <a:srgbClr val="ffffff"/>
                  </a:solidFill>
                </a:uFill>
                <a:latin typeface="Corbel"/>
              </a:rPr>
              <a:t>Bengaluru</a:t>
            </a:r>
            <a:endParaRPr b="0" lang="en-US" sz="1800" spc="-1" strike="noStrike">
              <a:solidFill>
                <a:srgbClr val="000000"/>
              </a:solidFill>
              <a:uFill>
                <a:solidFill>
                  <a:srgbClr val="ffffff"/>
                </a:solidFill>
              </a:uFill>
              <a:latin typeface="Arial"/>
            </a:endParaRPr>
          </a:p>
        </p:txBody>
      </p:sp>
      <p:sp>
        <p:nvSpPr>
          <p:cNvPr id="117" name="PlaceHolder 25"/>
          <p:cNvSpPr>
            <a:spLocks noGrp="1"/>
          </p:cNvSpPr>
          <p:nvPr>
            <p:ph type="title"/>
          </p:nvPr>
        </p:nvSpPr>
        <p:spPr>
          <a:xfrm>
            <a:off x="457200" y="227880"/>
            <a:ext cx="8229240" cy="954000"/>
          </a:xfrm>
          <a:prstGeom prst="rect">
            <a:avLst/>
          </a:prstGeom>
        </p:spPr>
        <p:txBody>
          <a:bodyPr lIns="0" rIns="0" tIns="0" bIns="0" anchor="ctr"/>
          <a:p>
            <a:r>
              <a:rPr b="0" lang="en-US" sz="1350" spc="-1" strike="noStrike">
                <a:solidFill>
                  <a:srgbClr val="000000"/>
                </a:solidFill>
                <a:uFill>
                  <a:solidFill>
                    <a:srgbClr val="ffffff"/>
                  </a:solidFill>
                </a:uFill>
                <a:latin typeface="Calibri"/>
              </a:rPr>
              <a:t>Click to edit the title text format</a:t>
            </a:r>
            <a:endParaRPr b="0" lang="en-US" sz="1350" spc="-1" strike="noStrike">
              <a:solidFill>
                <a:srgbClr val="000000"/>
              </a:solidFill>
              <a:uFill>
                <a:solidFill>
                  <a:srgbClr val="ffffff"/>
                </a:solidFill>
              </a:uFill>
              <a:latin typeface="Calibri"/>
            </a:endParaRPr>
          </a:p>
        </p:txBody>
      </p:sp>
      <p:sp>
        <p:nvSpPr>
          <p:cNvPr id="118" name="PlaceHolder 26"/>
          <p:cNvSpPr>
            <a:spLocks noGrp="1"/>
          </p:cNvSpPr>
          <p:nvPr>
            <p:ph type="body"/>
          </p:nvPr>
        </p:nvSpPr>
        <p:spPr>
          <a:xfrm>
            <a:off x="457200" y="1337040"/>
            <a:ext cx="8229240" cy="33141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orbel"/>
              </a:rPr>
              <a:t>Click to edit the outline text format</a:t>
            </a:r>
            <a:endParaRPr b="0" lang="en-US" sz="3200" spc="-1" strike="noStrike">
              <a:solidFill>
                <a:srgbClr val="000000"/>
              </a:solidFill>
              <a:uFill>
                <a:solidFill>
                  <a:srgbClr val="ffffff"/>
                </a:solidFill>
              </a:uFill>
              <a:latin typeface="Corbel"/>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orbel"/>
              </a:rPr>
              <a:t>Second Outline Level</a:t>
            </a:r>
            <a:endParaRPr b="0" lang="en-US" sz="2400" spc="-1" strike="noStrike">
              <a:solidFill>
                <a:srgbClr val="000000"/>
              </a:solidFill>
              <a:uFill>
                <a:solidFill>
                  <a:srgbClr val="ffffff"/>
                </a:solidFill>
              </a:uFill>
              <a:latin typeface="Corbel"/>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Third Outline Level</a:t>
            </a:r>
            <a:endParaRPr b="0" lang="en-US" sz="2000" spc="-1" strike="noStrike">
              <a:solidFill>
                <a:srgbClr val="000000"/>
              </a:solidFill>
              <a:uFill>
                <a:solidFill>
                  <a:srgbClr val="ffffff"/>
                </a:solidFill>
              </a:uFill>
              <a:latin typeface="Corbe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orbel"/>
              </a:rPr>
              <a:t>Fourth Outline Level</a:t>
            </a:r>
            <a:endParaRPr b="0" lang="en-US" sz="2000" spc="-1" strike="noStrike">
              <a:solidFill>
                <a:srgbClr val="000000"/>
              </a:solidFill>
              <a:uFill>
                <a:solidFill>
                  <a:srgbClr val="ffffff"/>
                </a:solidFill>
              </a:uFill>
              <a:latin typeface="Corbe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Fifth Outline Level</a:t>
            </a:r>
            <a:endParaRPr b="0" lang="en-US" sz="2000" spc="-1" strike="noStrike">
              <a:solidFill>
                <a:srgbClr val="000000"/>
              </a:solidFill>
              <a:uFill>
                <a:solidFill>
                  <a:srgbClr val="ffffff"/>
                </a:solidFill>
              </a:uFill>
              <a:latin typeface="Corbe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Sixth Outline Level</a:t>
            </a:r>
            <a:endParaRPr b="0" lang="en-US" sz="2000" spc="-1" strike="noStrike">
              <a:solidFill>
                <a:srgbClr val="000000"/>
              </a:solidFill>
              <a:uFill>
                <a:solidFill>
                  <a:srgbClr val="ffffff"/>
                </a:solidFill>
              </a:uFill>
              <a:latin typeface="Corbe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orbel"/>
              </a:rPr>
              <a:t>Seventh Outline Level</a:t>
            </a:r>
            <a:endParaRPr b="0" lang="en-US" sz="2000" spc="-1" strike="noStrike">
              <a:solidFill>
                <a:srgbClr val="000000"/>
              </a:solidFill>
              <a:uFill>
                <a:solidFill>
                  <a:srgbClr val="ffffff"/>
                </a:solidFill>
              </a:uFill>
              <a:latin typeface="Corbel"/>
            </a:endParaRPr>
          </a:p>
        </p:txBody>
      </p:sp>
    </p:spTree>
  </p:cSld>
  <p:clrMap bg1="lt1" bg2="lt2" tx1="dk1" tx2="dk2" accent1="accent1" accent2="accent2" accent3="accent3" accent4="accent4" accent5="accent5" accent6="accent6" hlink="hlink" folHlink="folHlink"/>
  <p:sldLayoutIdLst>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13920" y="1865880"/>
            <a:ext cx="8210880" cy="1324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50" spc="-1" strike="noStrike">
                <a:solidFill>
                  <a:srgbClr val="002060"/>
                </a:solidFill>
                <a:uFill>
                  <a:solidFill>
                    <a:srgbClr val="ffffff"/>
                  </a:solidFill>
                </a:uFill>
                <a:latin typeface="Calibri"/>
              </a:rPr>
              <a:t>Spark Jobs - Auto Prepare Deployments, Pre-definer</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5149080" y="4343400"/>
            <a:ext cx="3375720" cy="77508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a:solidFill>
                  <a:srgbClr val="000000"/>
                </a:solidFill>
                <a:uFill>
                  <a:solidFill>
                    <a:srgbClr val="ffffff"/>
                  </a:solidFill>
                </a:uFill>
                <a:latin typeface="Calibri"/>
              </a:rPr>
              <a:t>Vikash Rathore, Kavitha, Akshaya Priya, Kamakya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304920" y="0"/>
            <a:ext cx="8606880" cy="730440"/>
          </a:xfrm>
          <a:prstGeom prst="rect">
            <a:avLst/>
          </a:prstGeom>
          <a:noFill/>
          <a:ln>
            <a:noFill/>
          </a:ln>
        </p:spPr>
        <p:txBody>
          <a:bodyPr anchor="ctr"/>
          <a:p>
            <a:pPr>
              <a:lnSpc>
                <a:spcPct val="100000"/>
              </a:lnSpc>
            </a:pPr>
            <a:r>
              <a:rPr b="0" lang="en-US" sz="2000" spc="-1" strike="noStrike">
                <a:solidFill>
                  <a:srgbClr val="1f497d"/>
                </a:solidFill>
                <a:uFill>
                  <a:solidFill>
                    <a:srgbClr val="ffffff"/>
                  </a:solidFill>
                </a:uFill>
                <a:latin typeface="Corbel"/>
              </a:rPr>
              <a:t>Problem Statement</a:t>
            </a:r>
            <a:endParaRPr b="0" lang="en-US" sz="1350" spc="-1" strike="noStrike">
              <a:solidFill>
                <a:srgbClr val="000000"/>
              </a:solidFill>
              <a:uFill>
                <a:solidFill>
                  <a:srgbClr val="ffffff"/>
                </a:solidFill>
              </a:uFill>
              <a:latin typeface="Calibri"/>
            </a:endParaRPr>
          </a:p>
        </p:txBody>
      </p:sp>
      <p:sp>
        <p:nvSpPr>
          <p:cNvPr id="156" name="TextShape 2"/>
          <p:cNvSpPr txBox="1"/>
          <p:nvPr/>
        </p:nvSpPr>
        <p:spPr>
          <a:xfrm>
            <a:off x="304920" y="910080"/>
            <a:ext cx="8610120" cy="4402440"/>
          </a:xfrm>
          <a:prstGeom prst="rect">
            <a:avLst/>
          </a:prstGeom>
          <a:noFill/>
          <a:ln>
            <a:noFill/>
          </a:ln>
        </p:spPr>
        <p:txBody>
          <a:bodyPr/>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As part of SDIL-ODH team we are developing complex spark job using PySpark and Code check-in for deployment</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Coding involves multiple data sources and repetitive codes to be written manually</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Code check-in process is also a repetitive and tedious work </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Main challenges faced here are:</a:t>
            </a:r>
            <a:endParaRPr b="0" lang="en-US" sz="3200" spc="-1" strike="noStrike">
              <a:solidFill>
                <a:srgbClr val="000000"/>
              </a:solidFill>
              <a:uFill>
                <a:solidFill>
                  <a:srgbClr val="ffffff"/>
                </a:solidFill>
              </a:uFill>
              <a:latin typeface="Corbe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orbel"/>
              </a:rPr>
              <a:t>This manual repetitive tasks are time consuming </a:t>
            </a:r>
            <a:endParaRPr b="0" lang="en-US" sz="2400" spc="-1" strike="noStrike">
              <a:solidFill>
                <a:srgbClr val="000000"/>
              </a:solidFill>
              <a:uFill>
                <a:solidFill>
                  <a:srgbClr val="ffffff"/>
                </a:solidFill>
              </a:uFill>
              <a:latin typeface="Corbe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orbel"/>
              </a:rPr>
              <a:t>Chances to make mistakes or overlook some parts (ex. Optional Packages, Datatypes etc.)</a:t>
            </a:r>
            <a:endParaRPr b="0" lang="en-US" sz="2400" spc="-1" strike="noStrike">
              <a:solidFill>
                <a:srgbClr val="000000"/>
              </a:solidFill>
              <a:uFill>
                <a:solidFill>
                  <a:srgbClr val="ffffff"/>
                </a:solidFill>
              </a:uFill>
              <a:latin typeface="Corbe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orbel"/>
              </a:rPr>
              <a:t>Manual check-in process needs following strict guidelines and checks</a:t>
            </a:r>
            <a:endParaRPr b="0" lang="en-US" sz="24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Failure to comply properly results in Code quality issue and optimization problems.</a:t>
            </a:r>
            <a:endParaRPr b="0" lang="en-US" sz="3200" spc="-1" strike="noStrike">
              <a:solidFill>
                <a:srgbClr val="000000"/>
              </a:solidFill>
              <a:uFill>
                <a:solidFill>
                  <a:srgbClr val="ffffff"/>
                </a:solidFill>
              </a:uFill>
              <a:latin typeface="Corbe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04920" y="0"/>
            <a:ext cx="8606880" cy="730440"/>
          </a:xfrm>
          <a:prstGeom prst="rect">
            <a:avLst/>
          </a:prstGeom>
          <a:noFill/>
          <a:ln>
            <a:noFill/>
          </a:ln>
        </p:spPr>
        <p:txBody>
          <a:bodyPr anchor="ctr"/>
          <a:p>
            <a:pPr>
              <a:lnSpc>
                <a:spcPct val="100000"/>
              </a:lnSpc>
            </a:pPr>
            <a:r>
              <a:rPr b="0" lang="en-US" sz="2000" spc="-1" strike="noStrike">
                <a:solidFill>
                  <a:srgbClr val="1f497d"/>
                </a:solidFill>
                <a:uFill>
                  <a:solidFill>
                    <a:srgbClr val="ffffff"/>
                  </a:solidFill>
                </a:uFill>
                <a:latin typeface="Corbel"/>
              </a:rPr>
              <a:t>High Level Solution design</a:t>
            </a:r>
            <a:endParaRPr b="0" lang="en-US" sz="1350" spc="-1" strike="noStrike">
              <a:solidFill>
                <a:srgbClr val="000000"/>
              </a:solidFill>
              <a:uFill>
                <a:solidFill>
                  <a:srgbClr val="ffffff"/>
                </a:solidFill>
              </a:uFill>
              <a:latin typeface="Calibri"/>
            </a:endParaRPr>
          </a:p>
        </p:txBody>
      </p:sp>
      <p:sp>
        <p:nvSpPr>
          <p:cNvPr id="158" name="TextShape 2"/>
          <p:cNvSpPr txBox="1"/>
          <p:nvPr/>
        </p:nvSpPr>
        <p:spPr>
          <a:xfrm>
            <a:off x="304920" y="910080"/>
            <a:ext cx="8610120" cy="4402440"/>
          </a:xfrm>
          <a:prstGeom prst="rect">
            <a:avLst/>
          </a:prstGeom>
          <a:noFill/>
          <a:ln>
            <a:noFill/>
          </a:ln>
        </p:spPr>
        <p:txBody>
          <a:bodyPr/>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As a solution we are going to build a single automated framework</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Build an user friendly UI which will take care of Spark Job template and Automated PR/Docker creation</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This UI will get all necessary inputs from user (ex. Spark Configs, Git/Docker details) </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Forward the request to backend scripts to generate templates and Auto start PR/Docker creation process.</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The application can be deployed in any user’s local machine</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It can be scalable to accommodate other script templating and bitbucket check-ins </a:t>
            </a:r>
            <a:endParaRPr b="0" lang="en-US" sz="3200" spc="-1" strike="noStrike">
              <a:solidFill>
                <a:srgbClr val="000000"/>
              </a:solidFill>
              <a:uFill>
                <a:solidFill>
                  <a:srgbClr val="ffffff"/>
                </a:solidFill>
              </a:uFill>
              <a:latin typeface="Corbe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04920" y="0"/>
            <a:ext cx="8606880" cy="730440"/>
          </a:xfrm>
          <a:prstGeom prst="rect">
            <a:avLst/>
          </a:prstGeom>
          <a:noFill/>
          <a:ln>
            <a:noFill/>
          </a:ln>
        </p:spPr>
        <p:txBody>
          <a:bodyPr anchor="ctr"/>
          <a:p>
            <a:pPr>
              <a:lnSpc>
                <a:spcPct val="100000"/>
              </a:lnSpc>
            </a:pPr>
            <a:r>
              <a:rPr b="0" lang="en-US" sz="2000" spc="-1" strike="noStrike">
                <a:solidFill>
                  <a:srgbClr val="1f497d"/>
                </a:solidFill>
                <a:uFill>
                  <a:solidFill>
                    <a:srgbClr val="ffffff"/>
                  </a:solidFill>
                </a:uFill>
                <a:latin typeface="Corbel"/>
              </a:rPr>
              <a:t>High Level Solution design</a:t>
            </a:r>
            <a:endParaRPr b="0" lang="en-US" sz="1350" spc="-1" strike="noStrike">
              <a:solidFill>
                <a:srgbClr val="000000"/>
              </a:solidFill>
              <a:uFill>
                <a:solidFill>
                  <a:srgbClr val="ffffff"/>
                </a:solidFill>
              </a:uFill>
              <a:latin typeface="Calibri"/>
            </a:endParaRPr>
          </a:p>
        </p:txBody>
      </p:sp>
      <p:sp>
        <p:nvSpPr>
          <p:cNvPr id="160" name="TextShape 2"/>
          <p:cNvSpPr txBox="1"/>
          <p:nvPr/>
        </p:nvSpPr>
        <p:spPr>
          <a:xfrm>
            <a:off x="304920" y="910080"/>
            <a:ext cx="8610120" cy="4402440"/>
          </a:xfrm>
          <a:prstGeom prst="rect">
            <a:avLst/>
          </a:prstGeom>
          <a:noFill/>
          <a:ln>
            <a:noFill/>
          </a:ln>
        </p:spPr>
        <p:txBody>
          <a:bodyPr/>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EVERY single PR needs to go through Review and approval process from ODH platform team. Our Auto prepare solution will definitely save rework and we can go with less reviews and deployment will happen quickly </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Multiple reviews and rework brings down the confidence of  the Prodapt team but this solution will definitely help to avoid it</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This solution sets Consistent coding standard set for the team along with  optimized function definitions</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No dependency on the experts for development. Anyone can start development easily </a:t>
            </a:r>
            <a:endParaRPr b="0" lang="en-US" sz="3200" spc="-1" strike="noStrike">
              <a:solidFill>
                <a:srgbClr val="000000"/>
              </a:solidFill>
              <a:uFill>
                <a:solidFill>
                  <a:srgbClr val="ffffff"/>
                </a:solidFill>
              </a:uFill>
              <a:latin typeface="Corbe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04920" y="0"/>
            <a:ext cx="8606880" cy="730440"/>
          </a:xfrm>
          <a:prstGeom prst="rect">
            <a:avLst/>
          </a:prstGeom>
          <a:noFill/>
          <a:ln>
            <a:noFill/>
          </a:ln>
        </p:spPr>
        <p:txBody>
          <a:bodyPr anchor="ctr"/>
          <a:p>
            <a:pPr>
              <a:lnSpc>
                <a:spcPct val="100000"/>
              </a:lnSpc>
            </a:pPr>
            <a:r>
              <a:rPr b="0" lang="en-US" sz="2000" spc="-1" strike="noStrike">
                <a:solidFill>
                  <a:srgbClr val="1f497d"/>
                </a:solidFill>
                <a:uFill>
                  <a:solidFill>
                    <a:srgbClr val="ffffff"/>
                  </a:solidFill>
                </a:uFill>
                <a:latin typeface="Corbel"/>
              </a:rPr>
              <a:t>Solution Design</a:t>
            </a:r>
            <a:endParaRPr b="0" lang="en-US" sz="1350" spc="-1" strike="noStrike">
              <a:solidFill>
                <a:srgbClr val="000000"/>
              </a:solidFill>
              <a:uFill>
                <a:solidFill>
                  <a:srgbClr val="ffffff"/>
                </a:solidFill>
              </a:uFill>
              <a:latin typeface="Calibri"/>
            </a:endParaRPr>
          </a:p>
        </p:txBody>
      </p:sp>
      <p:pic>
        <p:nvPicPr>
          <p:cNvPr id="162" name="Picture 6" descr=""/>
          <p:cNvPicPr/>
          <p:nvPr/>
        </p:nvPicPr>
        <p:blipFill>
          <a:blip r:embed="rId1"/>
          <a:stretch/>
        </p:blipFill>
        <p:spPr>
          <a:xfrm>
            <a:off x="304920" y="1571760"/>
            <a:ext cx="1385640" cy="1366920"/>
          </a:xfrm>
          <a:prstGeom prst="rect">
            <a:avLst/>
          </a:prstGeom>
          <a:ln>
            <a:noFill/>
          </a:ln>
        </p:spPr>
      </p:pic>
      <p:pic>
        <p:nvPicPr>
          <p:cNvPr id="163" name="Picture 7" descr=""/>
          <p:cNvPicPr/>
          <p:nvPr/>
        </p:nvPicPr>
        <p:blipFill>
          <a:blip r:embed="rId2"/>
          <a:stretch/>
        </p:blipFill>
        <p:spPr>
          <a:xfrm>
            <a:off x="4799160" y="1750320"/>
            <a:ext cx="1296720" cy="1197360"/>
          </a:xfrm>
          <a:prstGeom prst="rect">
            <a:avLst/>
          </a:prstGeom>
          <a:ln>
            <a:noFill/>
          </a:ln>
        </p:spPr>
      </p:pic>
      <p:pic>
        <p:nvPicPr>
          <p:cNvPr id="164" name="Picture 9" descr=""/>
          <p:cNvPicPr/>
          <p:nvPr/>
        </p:nvPicPr>
        <p:blipFill>
          <a:blip r:embed="rId3"/>
          <a:stretch/>
        </p:blipFill>
        <p:spPr>
          <a:xfrm>
            <a:off x="7299360" y="68040"/>
            <a:ext cx="1175760" cy="1015560"/>
          </a:xfrm>
          <a:prstGeom prst="rect">
            <a:avLst/>
          </a:prstGeom>
          <a:ln>
            <a:noFill/>
          </a:ln>
        </p:spPr>
      </p:pic>
      <p:pic>
        <p:nvPicPr>
          <p:cNvPr id="165" name="Picture 12" descr=""/>
          <p:cNvPicPr/>
          <p:nvPr/>
        </p:nvPicPr>
        <p:blipFill>
          <a:blip r:embed="rId4"/>
          <a:stretch/>
        </p:blipFill>
        <p:spPr>
          <a:xfrm>
            <a:off x="2490120" y="1537200"/>
            <a:ext cx="1508760" cy="1623240"/>
          </a:xfrm>
          <a:prstGeom prst="rect">
            <a:avLst/>
          </a:prstGeom>
          <a:ln>
            <a:noFill/>
          </a:ln>
        </p:spPr>
      </p:pic>
      <p:pic>
        <p:nvPicPr>
          <p:cNvPr id="166" name="Picture 13" descr=""/>
          <p:cNvPicPr/>
          <p:nvPr/>
        </p:nvPicPr>
        <p:blipFill>
          <a:blip r:embed="rId5"/>
          <a:stretch/>
        </p:blipFill>
        <p:spPr>
          <a:xfrm>
            <a:off x="7348320" y="1452600"/>
            <a:ext cx="1077840" cy="970920"/>
          </a:xfrm>
          <a:prstGeom prst="rect">
            <a:avLst/>
          </a:prstGeom>
          <a:ln>
            <a:noFill/>
          </a:ln>
        </p:spPr>
      </p:pic>
      <p:pic>
        <p:nvPicPr>
          <p:cNvPr id="167" name="Picture 14" descr=""/>
          <p:cNvPicPr/>
          <p:nvPr/>
        </p:nvPicPr>
        <p:blipFill>
          <a:blip r:embed="rId6"/>
          <a:stretch/>
        </p:blipFill>
        <p:spPr>
          <a:xfrm>
            <a:off x="7299360" y="2792880"/>
            <a:ext cx="1528560" cy="778320"/>
          </a:xfrm>
          <a:prstGeom prst="rect">
            <a:avLst/>
          </a:prstGeom>
          <a:ln>
            <a:noFill/>
          </a:ln>
        </p:spPr>
      </p:pic>
      <p:pic>
        <p:nvPicPr>
          <p:cNvPr id="168" name="Picture 15" descr=""/>
          <p:cNvPicPr/>
          <p:nvPr/>
        </p:nvPicPr>
        <p:blipFill>
          <a:blip r:embed="rId7"/>
          <a:stretch/>
        </p:blipFill>
        <p:spPr>
          <a:xfrm>
            <a:off x="7424640" y="4019400"/>
            <a:ext cx="1277640" cy="1260360"/>
          </a:xfrm>
          <a:prstGeom prst="rect">
            <a:avLst/>
          </a:prstGeom>
          <a:ln>
            <a:noFill/>
          </a:ln>
        </p:spPr>
      </p:pic>
      <p:sp>
        <p:nvSpPr>
          <p:cNvPr id="169" name="CustomShape 2"/>
          <p:cNvSpPr/>
          <p:nvPr/>
        </p:nvSpPr>
        <p:spPr>
          <a:xfrm>
            <a:off x="3948480" y="2025000"/>
            <a:ext cx="849960" cy="647640"/>
          </a:xfrm>
          <a:prstGeom prst="rightArrow">
            <a:avLst>
              <a:gd name="adj1" fmla="val 50000"/>
              <a:gd name="adj2" fmla="val 50000"/>
            </a:avLst>
          </a:prstGeom>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170" name="CustomShape 3"/>
          <p:cNvSpPr/>
          <p:nvPr/>
        </p:nvSpPr>
        <p:spPr>
          <a:xfrm>
            <a:off x="6325920" y="1931400"/>
            <a:ext cx="838800" cy="647640"/>
          </a:xfrm>
          <a:prstGeom prst="rightArrow">
            <a:avLst>
              <a:gd name="adj1" fmla="val 50000"/>
              <a:gd name="adj2" fmla="val 50000"/>
            </a:avLst>
          </a:prstGeom>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171" name="CustomShape 4"/>
          <p:cNvSpPr/>
          <p:nvPr/>
        </p:nvSpPr>
        <p:spPr>
          <a:xfrm rot="19953000">
            <a:off x="6166440" y="910080"/>
            <a:ext cx="849960" cy="647640"/>
          </a:xfrm>
          <a:prstGeom prst="rightArrow">
            <a:avLst>
              <a:gd name="adj1" fmla="val 50000"/>
              <a:gd name="adj2" fmla="val 50000"/>
            </a:avLst>
          </a:prstGeom>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172" name="CustomShape 5"/>
          <p:cNvSpPr/>
          <p:nvPr/>
        </p:nvSpPr>
        <p:spPr>
          <a:xfrm rot="1523400">
            <a:off x="6216840" y="2775240"/>
            <a:ext cx="849960" cy="647640"/>
          </a:xfrm>
          <a:prstGeom prst="rightArrow">
            <a:avLst>
              <a:gd name="adj1" fmla="val 50000"/>
              <a:gd name="adj2" fmla="val 50000"/>
            </a:avLst>
          </a:prstGeom>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173" name="CustomShape 6"/>
          <p:cNvSpPr/>
          <p:nvPr/>
        </p:nvSpPr>
        <p:spPr>
          <a:xfrm rot="2518800">
            <a:off x="5832720" y="3580560"/>
            <a:ext cx="859680" cy="647640"/>
          </a:xfrm>
          <a:prstGeom prst="rightArrow">
            <a:avLst>
              <a:gd name="adj1" fmla="val 50000"/>
              <a:gd name="adj2" fmla="val 50000"/>
            </a:avLst>
          </a:prstGeom>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174" name="CustomShape 7"/>
          <p:cNvSpPr/>
          <p:nvPr/>
        </p:nvSpPr>
        <p:spPr>
          <a:xfrm>
            <a:off x="1713600" y="2044800"/>
            <a:ext cx="849960" cy="647640"/>
          </a:xfrm>
          <a:prstGeom prst="rightArrow">
            <a:avLst>
              <a:gd name="adj1" fmla="val 50000"/>
              <a:gd name="adj2" fmla="val 50000"/>
            </a:avLst>
          </a:prstGeom>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04920" y="0"/>
            <a:ext cx="8606880" cy="730440"/>
          </a:xfrm>
          <a:prstGeom prst="rect">
            <a:avLst/>
          </a:prstGeom>
          <a:noFill/>
          <a:ln>
            <a:noFill/>
          </a:ln>
        </p:spPr>
        <p:txBody>
          <a:bodyPr anchor="ctr"/>
          <a:p>
            <a:pPr>
              <a:lnSpc>
                <a:spcPct val="100000"/>
              </a:lnSpc>
            </a:pPr>
            <a:r>
              <a:rPr b="0" lang="en-US" sz="2000" spc="-1" strike="noStrike">
                <a:solidFill>
                  <a:srgbClr val="1f497d"/>
                </a:solidFill>
                <a:uFill>
                  <a:solidFill>
                    <a:srgbClr val="ffffff"/>
                  </a:solidFill>
                </a:uFill>
                <a:latin typeface="Corbel"/>
              </a:rPr>
              <a:t>Tools Used</a:t>
            </a:r>
            <a:endParaRPr b="0" lang="en-US" sz="1350" spc="-1" strike="noStrike">
              <a:solidFill>
                <a:srgbClr val="000000"/>
              </a:solidFill>
              <a:uFill>
                <a:solidFill>
                  <a:srgbClr val="ffffff"/>
                </a:solidFill>
              </a:uFill>
              <a:latin typeface="Calibri"/>
            </a:endParaRPr>
          </a:p>
        </p:txBody>
      </p:sp>
      <p:graphicFrame>
        <p:nvGraphicFramePr>
          <p:cNvPr id="176" name="Table 2"/>
          <p:cNvGraphicFramePr/>
          <p:nvPr/>
        </p:nvGraphicFramePr>
        <p:xfrm>
          <a:off x="304920" y="909720"/>
          <a:ext cx="8610120" cy="2966400"/>
        </p:xfrm>
        <a:graphic>
          <a:graphicData uri="http://schemas.openxmlformats.org/drawingml/2006/table">
            <a:tbl>
              <a:tblPr/>
              <a:tblGrid>
                <a:gridCol w="1780200"/>
                <a:gridCol w="2486520"/>
                <a:gridCol w="4343400"/>
              </a:tblGrid>
              <a:tr h="357120">
                <a:tc>
                  <a:txBody>
                    <a:bodyPr/>
                    <a:p>
                      <a:pPr>
                        <a:lnSpc>
                          <a:spcPct val="100000"/>
                        </a:lnSpc>
                      </a:pPr>
                      <a:r>
                        <a:rPr b="1" lang="en-US" sz="1800" spc="-1" strike="noStrike">
                          <a:solidFill>
                            <a:srgbClr val="ffffff"/>
                          </a:solidFill>
                          <a:uFill>
                            <a:solidFill>
                              <a:srgbClr val="ffffff"/>
                            </a:solidFill>
                          </a:uFill>
                          <a:latin typeface="Calibri"/>
                        </a:rPr>
                        <a:t>Tools Used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uFill>
                            <a:solidFill>
                              <a:srgbClr val="ffffff"/>
                            </a:solidFill>
                          </a:uFill>
                          <a:latin typeface="Calibri"/>
                        </a:rPr>
                        <a:t>Licensing</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uFill>
                            <a:solidFill>
                              <a:srgbClr val="ffffff"/>
                            </a:solidFill>
                          </a:uFill>
                          <a:latin typeface="Calibri"/>
                        </a:rPr>
                        <a:t>Remarks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57120">
                <a:tc>
                  <a:txBody>
                    <a:bodyPr/>
                    <a:p>
                      <a:pPr>
                        <a:lnSpc>
                          <a:spcPct val="100000"/>
                        </a:lnSpc>
                      </a:pPr>
                      <a:r>
                        <a:rPr b="0" lang="en-US" sz="1800" spc="-1" strike="noStrike">
                          <a:solidFill>
                            <a:srgbClr val="000000"/>
                          </a:solidFill>
                          <a:uFill>
                            <a:solidFill>
                              <a:srgbClr val="ffffff"/>
                            </a:solidFill>
                          </a:uFill>
                          <a:latin typeface="Calibri"/>
                        </a:rPr>
                        <a:t>Git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Open Source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For PR creation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nSpc>
                          <a:spcPct val="100000"/>
                        </a:lnSpc>
                      </a:pPr>
                      <a:r>
                        <a:rPr b="0" lang="en-US" sz="1800" spc="-1" strike="noStrike">
                          <a:solidFill>
                            <a:srgbClr val="000000"/>
                          </a:solidFill>
                          <a:uFill>
                            <a:solidFill>
                              <a:srgbClr val="ffffff"/>
                            </a:solidFill>
                          </a:uFill>
                          <a:latin typeface="Calibri"/>
                        </a:rPr>
                        <a:t>Docker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Open Source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For docker image creation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nSpc>
                          <a:spcPct val="100000"/>
                        </a:lnSpc>
                      </a:pPr>
                      <a:r>
                        <a:rPr b="0" lang="en-US" sz="1800" spc="-1" strike="noStrike">
                          <a:solidFill>
                            <a:srgbClr val="000000"/>
                          </a:solidFill>
                          <a:uFill>
                            <a:solidFill>
                              <a:srgbClr val="ffffff"/>
                            </a:solidFill>
                          </a:uFill>
                          <a:latin typeface="Calibri"/>
                        </a:rPr>
                        <a:t>Python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Open Source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For code template generation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pPr>
                        <a:lnSpc>
                          <a:spcPct val="100000"/>
                        </a:lnSpc>
                      </a:pPr>
                      <a:r>
                        <a:rPr b="0" lang="en-US" sz="1800" spc="-1" strike="noStrike">
                          <a:solidFill>
                            <a:srgbClr val="000000"/>
                          </a:solidFill>
                          <a:uFill>
                            <a:solidFill>
                              <a:srgbClr val="ffffff"/>
                            </a:solidFill>
                          </a:uFill>
                          <a:latin typeface="Calibri"/>
                        </a:rPr>
                        <a:t>Ubuntu</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Open Source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Used as OS and Script running platform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p>
                      <a:pPr>
                        <a:lnSpc>
                          <a:spcPct val="100000"/>
                        </a:lnSpc>
                      </a:pPr>
                      <a:r>
                        <a:rPr b="0" lang="en-US" sz="1800" spc="-1" strike="noStrike">
                          <a:solidFill>
                            <a:srgbClr val="000000"/>
                          </a:solidFill>
                          <a:uFill>
                            <a:solidFill>
                              <a:srgbClr val="ffffff"/>
                            </a:solidFill>
                          </a:uFill>
                          <a:latin typeface="Calibri"/>
                        </a:rPr>
                        <a:t>Node js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Open Source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Backend integration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nSpc>
                          <a:spcPct val="100000"/>
                        </a:lnSpc>
                      </a:pPr>
                      <a:r>
                        <a:rPr b="0" lang="en-US" sz="1800" spc="-1" strike="noStrike">
                          <a:solidFill>
                            <a:srgbClr val="000000"/>
                          </a:solidFill>
                          <a:uFill>
                            <a:solidFill>
                              <a:srgbClr val="ffffff"/>
                            </a:solidFill>
                          </a:uFill>
                          <a:latin typeface="Calibri"/>
                        </a:rPr>
                        <a:t>Angular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Open Source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For end UI development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887760">
                <a:tc>
                  <a:txBody>
                    <a:bodyPr/>
                    <a:p>
                      <a:pPr>
                        <a:lnSpc>
                          <a:spcPct val="100000"/>
                        </a:lnSpc>
                      </a:pPr>
                      <a:r>
                        <a:rPr b="0" lang="en-US" sz="1800" spc="-1" strike="noStrike">
                          <a:solidFill>
                            <a:srgbClr val="000000"/>
                          </a:solidFill>
                          <a:uFill>
                            <a:solidFill>
                              <a:srgbClr val="ffffff"/>
                            </a:solidFill>
                          </a:uFill>
                          <a:latin typeface="Calibri"/>
                        </a:rPr>
                        <a:t>Microsoft Visual Studio Code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Community Licensing</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Code development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04920" y="0"/>
            <a:ext cx="8606880" cy="730440"/>
          </a:xfrm>
          <a:prstGeom prst="rect">
            <a:avLst/>
          </a:prstGeom>
          <a:noFill/>
          <a:ln>
            <a:noFill/>
          </a:ln>
        </p:spPr>
        <p:txBody>
          <a:bodyPr anchor="ctr"/>
          <a:p>
            <a:pPr>
              <a:lnSpc>
                <a:spcPct val="100000"/>
              </a:lnSpc>
            </a:pPr>
            <a:r>
              <a:rPr b="0" lang="en-US" sz="2000" spc="-1" strike="noStrike">
                <a:solidFill>
                  <a:srgbClr val="1f497d"/>
                </a:solidFill>
                <a:uFill>
                  <a:solidFill>
                    <a:srgbClr val="ffffff"/>
                  </a:solidFill>
                </a:uFill>
                <a:latin typeface="Corbel"/>
              </a:rPr>
              <a:t>Scope of Demo</a:t>
            </a:r>
            <a:endParaRPr b="0" lang="en-US" sz="1350" spc="-1" strike="noStrike">
              <a:solidFill>
                <a:srgbClr val="000000"/>
              </a:solidFill>
              <a:uFill>
                <a:solidFill>
                  <a:srgbClr val="ffffff"/>
                </a:solidFill>
              </a:uFill>
              <a:latin typeface="Calibri"/>
            </a:endParaRPr>
          </a:p>
        </p:txBody>
      </p:sp>
      <p:sp>
        <p:nvSpPr>
          <p:cNvPr id="178" name="TextShape 2"/>
          <p:cNvSpPr txBox="1"/>
          <p:nvPr/>
        </p:nvSpPr>
        <p:spPr>
          <a:xfrm>
            <a:off x="304920" y="910080"/>
            <a:ext cx="8610120" cy="4402440"/>
          </a:xfrm>
          <a:prstGeom prst="rect">
            <a:avLst/>
          </a:prstGeom>
          <a:noFill/>
          <a:ln>
            <a:noFill/>
          </a:ln>
        </p:spPr>
        <p:txBody>
          <a:bodyPr/>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In Pre-definer section, we are taking below three data pipelines to show how templates (.py and .yml) files will be generated</a:t>
            </a:r>
            <a:endParaRPr b="0" lang="en-US" sz="3200" spc="-1" strike="noStrike">
              <a:solidFill>
                <a:srgbClr val="000000"/>
              </a:solidFill>
              <a:uFill>
                <a:solidFill>
                  <a:srgbClr val="ffffff"/>
                </a:solidFill>
              </a:uFill>
              <a:latin typeface="Corbe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orbel"/>
              </a:rPr>
              <a:t>Kafka-Kafka</a:t>
            </a:r>
            <a:endParaRPr b="0" lang="en-US" sz="2400" spc="-1" strike="noStrike">
              <a:solidFill>
                <a:srgbClr val="000000"/>
              </a:solidFill>
              <a:uFill>
                <a:solidFill>
                  <a:srgbClr val="ffffff"/>
                </a:solidFill>
              </a:uFill>
              <a:latin typeface="Corbe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orbel"/>
              </a:rPr>
              <a:t>Kafka-Cassandra</a:t>
            </a:r>
            <a:endParaRPr b="0" lang="en-US" sz="2400" spc="-1" strike="noStrike">
              <a:solidFill>
                <a:srgbClr val="000000"/>
              </a:solidFill>
              <a:uFill>
                <a:solidFill>
                  <a:srgbClr val="ffffff"/>
                </a:solidFill>
              </a:uFill>
              <a:latin typeface="Corbe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orbel"/>
              </a:rPr>
              <a:t>Cassandra-Kafka</a:t>
            </a:r>
            <a:endParaRPr b="0" lang="en-US" sz="24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For Automated PR creation, we will be creating a sample PR in GitHub using all the details required from user</a:t>
            </a:r>
            <a:endParaRPr b="0" lang="en-US" sz="3200" spc="-1" strike="noStrike">
              <a:solidFill>
                <a:srgbClr val="000000"/>
              </a:solidFill>
              <a:uFill>
                <a:solidFill>
                  <a:srgbClr val="ffffff"/>
                </a:solidFill>
              </a:uFill>
              <a:latin typeface="Corbel"/>
            </a:endParaRPr>
          </a:p>
          <a:p>
            <a:pPr marL="342720" indent="-342360">
              <a:lnSpc>
                <a:spcPct val="100000"/>
              </a:lnSpc>
              <a:buClr>
                <a:srgbClr val="000000"/>
              </a:buClr>
              <a:buFont typeface="Arial"/>
              <a:buChar char="•"/>
            </a:pPr>
            <a:r>
              <a:rPr b="0" lang="en-US" sz="2000" spc="-1" strike="noStrike">
                <a:solidFill>
                  <a:srgbClr val="000000"/>
                </a:solidFill>
                <a:uFill>
                  <a:solidFill>
                    <a:srgbClr val="ffffff"/>
                  </a:solidFill>
                </a:uFill>
                <a:latin typeface="Corbel"/>
              </a:rPr>
              <a:t>For Docker creation automated docker build and pushing to the repository</a:t>
            </a:r>
            <a:endParaRPr b="0" lang="en-US" sz="3200" spc="-1" strike="noStrike">
              <a:solidFill>
                <a:srgbClr val="000000"/>
              </a:solidFill>
              <a:uFill>
                <a:solidFill>
                  <a:srgbClr val="ffffff"/>
                </a:solidFill>
              </a:uFill>
              <a:latin typeface="Corbe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91440" y="0"/>
            <a:ext cx="8820360" cy="730440"/>
          </a:xfrm>
          <a:prstGeom prst="rect">
            <a:avLst/>
          </a:prstGeom>
          <a:noFill/>
          <a:ln>
            <a:noFill/>
          </a:ln>
        </p:spPr>
        <p:txBody>
          <a:bodyPr lIns="0" rIns="0" tIns="0" bIns="0" anchor="ctr"/>
          <a:p>
            <a:r>
              <a:rPr b="1" lang="en-US" sz="2000" spc="-1" strike="noStrike">
                <a:solidFill>
                  <a:srgbClr val="000000"/>
                </a:solidFill>
                <a:uFill>
                  <a:solidFill>
                    <a:srgbClr val="ffffff"/>
                  </a:solidFill>
                </a:uFill>
                <a:latin typeface="Calibri"/>
              </a:rPr>
              <a:t>comparision</a:t>
            </a:r>
            <a:endParaRPr b="1" lang="en-US" sz="2000" spc="-1" strike="noStrike">
              <a:solidFill>
                <a:srgbClr val="000000"/>
              </a:solidFill>
              <a:uFill>
                <a:solidFill>
                  <a:srgbClr val="ffffff"/>
                </a:solidFill>
              </a:uFill>
              <a:latin typeface="Calibri"/>
            </a:endParaRPr>
          </a:p>
        </p:txBody>
      </p:sp>
      <p:graphicFrame>
        <p:nvGraphicFramePr>
          <p:cNvPr id="180" name="Table 2"/>
          <p:cNvGraphicFramePr/>
          <p:nvPr/>
        </p:nvGraphicFramePr>
        <p:xfrm>
          <a:off x="305640" y="910440"/>
          <a:ext cx="8621640" cy="3664440"/>
        </p:xfrm>
        <a:graphic>
          <a:graphicData uri="http://schemas.openxmlformats.org/drawingml/2006/table">
            <a:tbl>
              <a:tblPr/>
              <a:tblGrid>
                <a:gridCol w="1782360"/>
                <a:gridCol w="2489760"/>
                <a:gridCol w="4349520"/>
              </a:tblGrid>
              <a:tr h="3582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uFill>
                            <a:solidFill>
                              <a:srgbClr val="ffffff"/>
                            </a:solidFill>
                          </a:uFill>
                          <a:latin typeface="Calibri"/>
                        </a:rPr>
                        <a:t>Without solution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uFill>
                            <a:solidFill>
                              <a:srgbClr val="ffffff"/>
                            </a:solidFill>
                          </a:uFill>
                          <a:latin typeface="Calibri"/>
                        </a:rPr>
                        <a:t>With solution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58200">
                <a:tc>
                  <a:txBody>
                    <a:bodyPr/>
                    <a:p>
                      <a:pPr>
                        <a:lnSpc>
                          <a:spcPct val="100000"/>
                        </a:lnSpc>
                      </a:pPr>
                      <a:r>
                        <a:rPr b="0" lang="en-US" sz="1800" spc="-1" strike="noStrike">
                          <a:solidFill>
                            <a:srgbClr val="000000"/>
                          </a:solidFill>
                          <a:uFill>
                            <a:solidFill>
                              <a:srgbClr val="ffffff"/>
                            </a:solidFill>
                          </a:uFill>
                          <a:latin typeface="Calibri"/>
                        </a:rPr>
                        <a:t>complexity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High-all design analysis,design required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Less-90% of the mandatory features are taken care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8200">
                <a:tc>
                  <a:txBody>
                    <a:bodyPr/>
                    <a:p>
                      <a:pPr>
                        <a:lnSpc>
                          <a:spcPct val="100000"/>
                        </a:lnSpc>
                      </a:pPr>
                      <a:r>
                        <a:rPr b="0" lang="en-US" sz="1800" spc="-1" strike="noStrike">
                          <a:solidFill>
                            <a:srgbClr val="000000"/>
                          </a:solidFill>
                          <a:uFill>
                            <a:solidFill>
                              <a:srgbClr val="ffffff"/>
                            </a:solidFill>
                          </a:uFill>
                          <a:latin typeface="Calibri"/>
                        </a:rPr>
                        <a:t>Time to execute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100% effort needed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Example:10 days from design till deploy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50% effort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Example:5 days should be fair enough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8200">
                <a:tc>
                  <a:txBody>
                    <a:bodyPr/>
                    <a:p>
                      <a:pPr>
                        <a:lnSpc>
                          <a:spcPct val="100000"/>
                        </a:lnSpc>
                      </a:pPr>
                      <a:r>
                        <a:rPr b="0" lang="en-US" sz="1800" spc="-1" strike="noStrike">
                          <a:solidFill>
                            <a:srgbClr val="000000"/>
                          </a:solidFill>
                          <a:uFill>
                            <a:solidFill>
                              <a:srgbClr val="ffffff"/>
                            </a:solidFill>
                          </a:uFill>
                          <a:latin typeface="Calibri"/>
                        </a:rPr>
                        <a:t>errors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Everything is manual &amp; person dependent is so high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Mandatory check aldready covered so less error rate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4240">
                <a:tc>
                  <a:txBody>
                    <a:bodyPr/>
                    <a:p>
                      <a:pPr>
                        <a:lnSpc>
                          <a:spcPct val="100000"/>
                        </a:lnSpc>
                      </a:pPr>
                      <a:r>
                        <a:rPr b="0" lang="en-US" sz="1800" spc="-1" strike="noStrike">
                          <a:solidFill>
                            <a:srgbClr val="000000"/>
                          </a:solidFill>
                          <a:uFill>
                            <a:solidFill>
                              <a:srgbClr val="ffffff"/>
                            </a:solidFill>
                          </a:uFill>
                          <a:latin typeface="Calibri"/>
                        </a:rPr>
                        <a:t>Rework/ reapeat cycle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Calibri"/>
                        </a:rPr>
                        <a:t>Many reworks involved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US" sz="2400" spc="-1" strike="noStrike">
                          <a:solidFill>
                            <a:srgbClr val="000000"/>
                          </a:solidFill>
                          <a:uFill>
                            <a:solidFill>
                              <a:srgbClr val="ffffff"/>
                            </a:solidFill>
                          </a:uFill>
                          <a:latin typeface="Times New Roman"/>
                        </a:rPr>
                        <a:t>Less or ideally no</a:t>
                      </a:r>
                      <a:endParaRPr b="0" lang="en-US" sz="2400" spc="-1" strike="noStrike">
                        <a:solidFill>
                          <a:srgbClr val="000000"/>
                        </a:solidFill>
                        <a:uFill>
                          <a:solidFill>
                            <a:srgbClr val="ffffff"/>
                          </a:solidFill>
                        </a:uFill>
                        <a:latin typeface="Times New Roman"/>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8200">
                <a:tc>
                  <a:txBody>
                    <a:bodyPr/>
                    <a:p>
                      <a:pPr>
                        <a:lnSpc>
                          <a:spcPct val="100000"/>
                        </a:lnSpc>
                      </a:pPr>
                      <a:r>
                        <a:rPr b="0" lang="en-US" sz="1800" spc="-1" strike="noStrike">
                          <a:solidFill>
                            <a:srgbClr val="000000"/>
                          </a:solidFill>
                          <a:uFill>
                            <a:solidFill>
                              <a:srgbClr val="ffffff"/>
                            </a:solidFill>
                          </a:uFill>
                          <a:latin typeface="Calibri"/>
                        </a:rPr>
                        <a:t>Expert dependency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High skilled expertise is needed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Calibri"/>
                        </a:rPr>
                        <a:t>Less,just usage of tool is just needed,basic coding skills needed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Liberty Global</Template>
  <TotalTime>344</TotalTime>
  <Application>LibreOffice/5.1.6.2$Linux_X86_64 LibreOffice_project/10m0$Build-2</Application>
  <Words>411</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2017-12-28T07:23:08Z</dcterms:created>
  <dc:creator>siva subbaiyan</dc:creator>
  <dc:description/>
  <cp:keywords>Siva</cp:keywords>
  <dc:language>en-US</dc:language>
  <cp:lastModifiedBy/>
  <dcterms:modified xsi:type="dcterms:W3CDTF">2019-01-05T02:17:23Z</dcterms:modified>
  <cp:revision>217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(16:10)</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