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58" r:id="rId6"/>
    <p:sldId id="259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7B7F44-FC0B-C444-87CD-805B4815BBBF}">
          <p14:sldIdLst>
            <p14:sldId id="256"/>
            <p14:sldId id="271"/>
            <p14:sldId id="272"/>
            <p14:sldId id="273"/>
            <p14:sldId id="258"/>
            <p14:sldId id="259"/>
            <p14:sldId id="261"/>
            <p14:sldId id="27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84"/>
    <a:srgbClr val="E7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/>
    <p:restoredTop sz="94639"/>
  </p:normalViewPr>
  <p:slideViewPr>
    <p:cSldViewPr snapToGrid="0" snapToObjects="1">
      <p:cViewPr varScale="1">
        <p:scale>
          <a:sx n="109" d="100"/>
          <a:sy n="109" d="100"/>
        </p:scale>
        <p:origin x="19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E8C07-5F1E-E645-9F9F-13DDD3D8BEB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86FE8-E646-6A4E-BD14-99DA4043F3CC}">
      <dgm:prSet phldrT="[Text]"/>
      <dgm:spPr/>
      <dgm:t>
        <a:bodyPr/>
        <a:lstStyle/>
        <a:p>
          <a:r>
            <a:rPr lang="en-US" dirty="0"/>
            <a:t>Get Availabilities</a:t>
          </a:r>
        </a:p>
      </dgm:t>
    </dgm:pt>
    <dgm:pt modelId="{CC26A4AB-A0F9-454B-8D24-CB506687C154}" type="parTrans" cxnId="{D3CF9138-0944-134F-94CC-A6F98125677E}">
      <dgm:prSet/>
      <dgm:spPr/>
      <dgm:t>
        <a:bodyPr/>
        <a:lstStyle/>
        <a:p>
          <a:endParaRPr lang="en-US"/>
        </a:p>
      </dgm:t>
    </dgm:pt>
    <dgm:pt modelId="{DEC1CD1B-5981-334E-9889-25060F07852B}" type="sibTrans" cxnId="{D3CF9138-0944-134F-94CC-A6F98125677E}">
      <dgm:prSet/>
      <dgm:spPr/>
      <dgm:t>
        <a:bodyPr/>
        <a:lstStyle/>
        <a:p>
          <a:endParaRPr lang="en-US"/>
        </a:p>
      </dgm:t>
    </dgm:pt>
    <dgm:pt modelId="{EB08FA6A-7765-D84F-BA4A-85B012F243BE}">
      <dgm:prSet phldrT="[Text]"/>
      <dgm:spPr/>
      <dgm:t>
        <a:bodyPr/>
        <a:lstStyle/>
        <a:p>
          <a:r>
            <a:rPr lang="en-US" dirty="0"/>
            <a:t>Book Tickets</a:t>
          </a:r>
        </a:p>
      </dgm:t>
    </dgm:pt>
    <dgm:pt modelId="{2AD09F20-EB2F-F74C-891D-4068C1A3AFA8}" type="parTrans" cxnId="{FC45B657-133C-6F43-8CD2-D6E9EAEB1009}">
      <dgm:prSet/>
      <dgm:spPr/>
      <dgm:t>
        <a:bodyPr/>
        <a:lstStyle/>
        <a:p>
          <a:endParaRPr lang="en-US"/>
        </a:p>
      </dgm:t>
    </dgm:pt>
    <dgm:pt modelId="{F5C16564-532B-214D-A0DD-3591A8408389}" type="sibTrans" cxnId="{FC45B657-133C-6F43-8CD2-D6E9EAEB1009}">
      <dgm:prSet/>
      <dgm:spPr/>
      <dgm:t>
        <a:bodyPr/>
        <a:lstStyle/>
        <a:p>
          <a:endParaRPr lang="en-US"/>
        </a:p>
      </dgm:t>
    </dgm:pt>
    <dgm:pt modelId="{C15E2DC7-D45B-574A-A3B2-CC3E35B53904}">
      <dgm:prSet phldrT="[Text]"/>
      <dgm:spPr>
        <a:solidFill>
          <a:srgbClr val="C05684"/>
        </a:solidFill>
      </dgm:spPr>
      <dgm:t>
        <a:bodyPr/>
        <a:lstStyle/>
        <a:p>
          <a:r>
            <a:rPr lang="en-US" dirty="0"/>
            <a:t>Payment</a:t>
          </a:r>
        </a:p>
      </dgm:t>
    </dgm:pt>
    <dgm:pt modelId="{669189D2-50B9-6949-8B0A-1BA500C217ED}" type="parTrans" cxnId="{D60B25D0-FBB0-764B-ACD3-BA3850F7B4CA}">
      <dgm:prSet/>
      <dgm:spPr/>
      <dgm:t>
        <a:bodyPr/>
        <a:lstStyle/>
        <a:p>
          <a:endParaRPr lang="en-US"/>
        </a:p>
      </dgm:t>
    </dgm:pt>
    <dgm:pt modelId="{CD570877-F4A0-FE47-96AF-BF65E2551412}" type="sibTrans" cxnId="{D60B25D0-FBB0-764B-ACD3-BA3850F7B4CA}">
      <dgm:prSet/>
      <dgm:spPr/>
      <dgm:t>
        <a:bodyPr/>
        <a:lstStyle/>
        <a:p>
          <a:endParaRPr lang="en-US"/>
        </a:p>
      </dgm:t>
    </dgm:pt>
    <dgm:pt modelId="{4F9F0E26-D775-B447-B5AF-A769D5D4CC67}">
      <dgm:prSet phldrT="[Text]"/>
      <dgm:spPr/>
      <dgm:t>
        <a:bodyPr/>
        <a:lstStyle/>
        <a:p>
          <a:r>
            <a:rPr lang="en-US" dirty="0"/>
            <a:t>Download Ticket PDF</a:t>
          </a:r>
        </a:p>
      </dgm:t>
    </dgm:pt>
    <dgm:pt modelId="{0F58CEF7-BEEC-9D4D-A26F-B788C9C6D9B5}" type="parTrans" cxnId="{6BC6ACCD-0887-5D4E-97BE-AEEEFC4799FE}">
      <dgm:prSet/>
      <dgm:spPr/>
      <dgm:t>
        <a:bodyPr/>
        <a:lstStyle/>
        <a:p>
          <a:endParaRPr lang="en-US"/>
        </a:p>
      </dgm:t>
    </dgm:pt>
    <dgm:pt modelId="{8E46A823-776A-6243-9580-8601008ED9C4}" type="sibTrans" cxnId="{6BC6ACCD-0887-5D4E-97BE-AEEEFC4799FE}">
      <dgm:prSet/>
      <dgm:spPr/>
      <dgm:t>
        <a:bodyPr/>
        <a:lstStyle/>
        <a:p>
          <a:endParaRPr lang="en-US"/>
        </a:p>
      </dgm:t>
    </dgm:pt>
    <dgm:pt modelId="{F7EAEF1C-E042-F943-BBC0-3C4CA3C2AF90}" type="pres">
      <dgm:prSet presAssocID="{DD2E8C07-5F1E-E645-9F9F-13DDD3D8BEB5}" presName="Name0" presStyleCnt="0">
        <dgm:presLayoutVars>
          <dgm:dir/>
          <dgm:resizeHandles val="exact"/>
        </dgm:presLayoutVars>
      </dgm:prSet>
      <dgm:spPr/>
    </dgm:pt>
    <dgm:pt modelId="{7419CD06-6427-DF44-BDC4-D9DD09BD8A8A}" type="pres">
      <dgm:prSet presAssocID="{46586FE8-E646-6A4E-BD14-99DA4043F3CC}" presName="node" presStyleLbl="node1" presStyleIdx="0" presStyleCnt="4">
        <dgm:presLayoutVars>
          <dgm:bulletEnabled val="1"/>
        </dgm:presLayoutVars>
      </dgm:prSet>
      <dgm:spPr/>
    </dgm:pt>
    <dgm:pt modelId="{BA5695FC-66D8-5243-B139-72880B3D1C8A}" type="pres">
      <dgm:prSet presAssocID="{DEC1CD1B-5981-334E-9889-25060F07852B}" presName="sibTrans" presStyleLbl="sibTrans2D1" presStyleIdx="0" presStyleCnt="3"/>
      <dgm:spPr/>
    </dgm:pt>
    <dgm:pt modelId="{7283A180-6455-E847-A296-A3BB37F7BFE3}" type="pres">
      <dgm:prSet presAssocID="{DEC1CD1B-5981-334E-9889-25060F07852B}" presName="connectorText" presStyleLbl="sibTrans2D1" presStyleIdx="0" presStyleCnt="3"/>
      <dgm:spPr/>
    </dgm:pt>
    <dgm:pt modelId="{F15244AD-093E-584E-8740-40B4F4B4B6FA}" type="pres">
      <dgm:prSet presAssocID="{EB08FA6A-7765-D84F-BA4A-85B012F243BE}" presName="node" presStyleLbl="node1" presStyleIdx="1" presStyleCnt="4">
        <dgm:presLayoutVars>
          <dgm:bulletEnabled val="1"/>
        </dgm:presLayoutVars>
      </dgm:prSet>
      <dgm:spPr/>
    </dgm:pt>
    <dgm:pt modelId="{B4FB0544-09F0-1B45-9130-A5910092F786}" type="pres">
      <dgm:prSet presAssocID="{F5C16564-532B-214D-A0DD-3591A8408389}" presName="sibTrans" presStyleLbl="sibTrans2D1" presStyleIdx="1" presStyleCnt="3"/>
      <dgm:spPr/>
    </dgm:pt>
    <dgm:pt modelId="{E911D9D9-D96D-B44D-8BA9-DBB3DFA84C58}" type="pres">
      <dgm:prSet presAssocID="{F5C16564-532B-214D-A0DD-3591A8408389}" presName="connectorText" presStyleLbl="sibTrans2D1" presStyleIdx="1" presStyleCnt="3"/>
      <dgm:spPr/>
    </dgm:pt>
    <dgm:pt modelId="{04F6975A-A805-AE49-AD3C-BAF6FDB2198D}" type="pres">
      <dgm:prSet presAssocID="{C15E2DC7-D45B-574A-A3B2-CC3E35B53904}" presName="node" presStyleLbl="node1" presStyleIdx="2" presStyleCnt="4">
        <dgm:presLayoutVars>
          <dgm:bulletEnabled val="1"/>
        </dgm:presLayoutVars>
      </dgm:prSet>
      <dgm:spPr/>
    </dgm:pt>
    <dgm:pt modelId="{693CA169-9D60-3746-AD23-B9BF69F9C710}" type="pres">
      <dgm:prSet presAssocID="{CD570877-F4A0-FE47-96AF-BF65E2551412}" presName="sibTrans" presStyleLbl="sibTrans2D1" presStyleIdx="2" presStyleCnt="3"/>
      <dgm:spPr/>
    </dgm:pt>
    <dgm:pt modelId="{A967832C-728D-CF4C-A89B-DE0034476E4C}" type="pres">
      <dgm:prSet presAssocID="{CD570877-F4A0-FE47-96AF-BF65E2551412}" presName="connectorText" presStyleLbl="sibTrans2D1" presStyleIdx="2" presStyleCnt="3"/>
      <dgm:spPr/>
    </dgm:pt>
    <dgm:pt modelId="{1CB58997-2EB7-7548-99D7-EC2C227F3BCE}" type="pres">
      <dgm:prSet presAssocID="{4F9F0E26-D775-B447-B5AF-A769D5D4CC67}" presName="node" presStyleLbl="node1" presStyleIdx="3" presStyleCnt="4">
        <dgm:presLayoutVars>
          <dgm:bulletEnabled val="1"/>
        </dgm:presLayoutVars>
      </dgm:prSet>
      <dgm:spPr/>
    </dgm:pt>
  </dgm:ptLst>
  <dgm:cxnLst>
    <dgm:cxn modelId="{FCB32105-B628-8C40-96FA-67FEFA0DCF4A}" type="presOf" srcId="{C15E2DC7-D45B-574A-A3B2-CC3E35B53904}" destId="{04F6975A-A805-AE49-AD3C-BAF6FDB2198D}" srcOrd="0" destOrd="0" presId="urn:microsoft.com/office/officeart/2005/8/layout/process1"/>
    <dgm:cxn modelId="{AEE21213-A814-814F-8D90-8441EAE014ED}" type="presOf" srcId="{EB08FA6A-7765-D84F-BA4A-85B012F243BE}" destId="{F15244AD-093E-584E-8740-40B4F4B4B6FA}" srcOrd="0" destOrd="0" presId="urn:microsoft.com/office/officeart/2005/8/layout/process1"/>
    <dgm:cxn modelId="{CFBCC129-C58D-BA4F-A62C-47FD0C204431}" type="presOf" srcId="{CD570877-F4A0-FE47-96AF-BF65E2551412}" destId="{A967832C-728D-CF4C-A89B-DE0034476E4C}" srcOrd="1" destOrd="0" presId="urn:microsoft.com/office/officeart/2005/8/layout/process1"/>
    <dgm:cxn modelId="{51666230-D9E8-8E4A-AC28-8E7813F9E797}" type="presOf" srcId="{F5C16564-532B-214D-A0DD-3591A8408389}" destId="{E911D9D9-D96D-B44D-8BA9-DBB3DFA84C58}" srcOrd="1" destOrd="0" presId="urn:microsoft.com/office/officeart/2005/8/layout/process1"/>
    <dgm:cxn modelId="{D3CF9138-0944-134F-94CC-A6F98125677E}" srcId="{DD2E8C07-5F1E-E645-9F9F-13DDD3D8BEB5}" destId="{46586FE8-E646-6A4E-BD14-99DA4043F3CC}" srcOrd="0" destOrd="0" parTransId="{CC26A4AB-A0F9-454B-8D24-CB506687C154}" sibTransId="{DEC1CD1B-5981-334E-9889-25060F07852B}"/>
    <dgm:cxn modelId="{0C607551-1721-2243-8FCB-D2ED6DF183E9}" type="presOf" srcId="{F5C16564-532B-214D-A0DD-3591A8408389}" destId="{B4FB0544-09F0-1B45-9130-A5910092F786}" srcOrd="0" destOrd="0" presId="urn:microsoft.com/office/officeart/2005/8/layout/process1"/>
    <dgm:cxn modelId="{70EF5B56-39C7-354F-8A9E-BAD96E9C6F55}" type="presOf" srcId="{46586FE8-E646-6A4E-BD14-99DA4043F3CC}" destId="{7419CD06-6427-DF44-BDC4-D9DD09BD8A8A}" srcOrd="0" destOrd="0" presId="urn:microsoft.com/office/officeart/2005/8/layout/process1"/>
    <dgm:cxn modelId="{FC45B657-133C-6F43-8CD2-D6E9EAEB1009}" srcId="{DD2E8C07-5F1E-E645-9F9F-13DDD3D8BEB5}" destId="{EB08FA6A-7765-D84F-BA4A-85B012F243BE}" srcOrd="1" destOrd="0" parTransId="{2AD09F20-EB2F-F74C-891D-4068C1A3AFA8}" sibTransId="{F5C16564-532B-214D-A0DD-3591A8408389}"/>
    <dgm:cxn modelId="{D46E735B-19BA-F84F-96F4-50F0D7EE76E0}" type="presOf" srcId="{4F9F0E26-D775-B447-B5AF-A769D5D4CC67}" destId="{1CB58997-2EB7-7548-99D7-EC2C227F3BCE}" srcOrd="0" destOrd="0" presId="urn:microsoft.com/office/officeart/2005/8/layout/process1"/>
    <dgm:cxn modelId="{9E92046F-E7D4-DC41-B469-4B9022D7F847}" type="presOf" srcId="{DD2E8C07-5F1E-E645-9F9F-13DDD3D8BEB5}" destId="{F7EAEF1C-E042-F943-BBC0-3C4CA3C2AF90}" srcOrd="0" destOrd="0" presId="urn:microsoft.com/office/officeart/2005/8/layout/process1"/>
    <dgm:cxn modelId="{262C1A88-3D02-1346-AEE3-15FF78231229}" type="presOf" srcId="{DEC1CD1B-5981-334E-9889-25060F07852B}" destId="{7283A180-6455-E847-A296-A3BB37F7BFE3}" srcOrd="1" destOrd="0" presId="urn:microsoft.com/office/officeart/2005/8/layout/process1"/>
    <dgm:cxn modelId="{8365C9CB-5B13-9041-AB59-CCC7ED82FBC8}" type="presOf" srcId="{DEC1CD1B-5981-334E-9889-25060F07852B}" destId="{BA5695FC-66D8-5243-B139-72880B3D1C8A}" srcOrd="0" destOrd="0" presId="urn:microsoft.com/office/officeart/2005/8/layout/process1"/>
    <dgm:cxn modelId="{6BC6ACCD-0887-5D4E-97BE-AEEEFC4799FE}" srcId="{DD2E8C07-5F1E-E645-9F9F-13DDD3D8BEB5}" destId="{4F9F0E26-D775-B447-B5AF-A769D5D4CC67}" srcOrd="3" destOrd="0" parTransId="{0F58CEF7-BEEC-9D4D-A26F-B788C9C6D9B5}" sibTransId="{8E46A823-776A-6243-9580-8601008ED9C4}"/>
    <dgm:cxn modelId="{52350DCE-DD18-E646-92EE-761F339AD299}" type="presOf" srcId="{CD570877-F4A0-FE47-96AF-BF65E2551412}" destId="{693CA169-9D60-3746-AD23-B9BF69F9C710}" srcOrd="0" destOrd="0" presId="urn:microsoft.com/office/officeart/2005/8/layout/process1"/>
    <dgm:cxn modelId="{D60B25D0-FBB0-764B-ACD3-BA3850F7B4CA}" srcId="{DD2E8C07-5F1E-E645-9F9F-13DDD3D8BEB5}" destId="{C15E2DC7-D45B-574A-A3B2-CC3E35B53904}" srcOrd="2" destOrd="0" parTransId="{669189D2-50B9-6949-8B0A-1BA500C217ED}" sibTransId="{CD570877-F4A0-FE47-96AF-BF65E2551412}"/>
    <dgm:cxn modelId="{B614386B-E829-454A-B777-37EE86975595}" type="presParOf" srcId="{F7EAEF1C-E042-F943-BBC0-3C4CA3C2AF90}" destId="{7419CD06-6427-DF44-BDC4-D9DD09BD8A8A}" srcOrd="0" destOrd="0" presId="urn:microsoft.com/office/officeart/2005/8/layout/process1"/>
    <dgm:cxn modelId="{B16B4E46-B8F5-5B4E-93C1-658FED766901}" type="presParOf" srcId="{F7EAEF1C-E042-F943-BBC0-3C4CA3C2AF90}" destId="{BA5695FC-66D8-5243-B139-72880B3D1C8A}" srcOrd="1" destOrd="0" presId="urn:microsoft.com/office/officeart/2005/8/layout/process1"/>
    <dgm:cxn modelId="{2A9C23C5-D7B1-D446-A319-E14DA35DBEF1}" type="presParOf" srcId="{BA5695FC-66D8-5243-B139-72880B3D1C8A}" destId="{7283A180-6455-E847-A296-A3BB37F7BFE3}" srcOrd="0" destOrd="0" presId="urn:microsoft.com/office/officeart/2005/8/layout/process1"/>
    <dgm:cxn modelId="{18E60FDC-04DD-2942-922A-EA6282183966}" type="presParOf" srcId="{F7EAEF1C-E042-F943-BBC0-3C4CA3C2AF90}" destId="{F15244AD-093E-584E-8740-40B4F4B4B6FA}" srcOrd="2" destOrd="0" presId="urn:microsoft.com/office/officeart/2005/8/layout/process1"/>
    <dgm:cxn modelId="{10DDD932-3BAD-E448-A855-7D8E36E7BE7A}" type="presParOf" srcId="{F7EAEF1C-E042-F943-BBC0-3C4CA3C2AF90}" destId="{B4FB0544-09F0-1B45-9130-A5910092F786}" srcOrd="3" destOrd="0" presId="urn:microsoft.com/office/officeart/2005/8/layout/process1"/>
    <dgm:cxn modelId="{C2B2347E-A279-FA42-ACD7-AE3367B2A6B7}" type="presParOf" srcId="{B4FB0544-09F0-1B45-9130-A5910092F786}" destId="{E911D9D9-D96D-B44D-8BA9-DBB3DFA84C58}" srcOrd="0" destOrd="0" presId="urn:microsoft.com/office/officeart/2005/8/layout/process1"/>
    <dgm:cxn modelId="{15E44F34-508D-C04D-B120-FB43531FBEC3}" type="presParOf" srcId="{F7EAEF1C-E042-F943-BBC0-3C4CA3C2AF90}" destId="{04F6975A-A805-AE49-AD3C-BAF6FDB2198D}" srcOrd="4" destOrd="0" presId="urn:microsoft.com/office/officeart/2005/8/layout/process1"/>
    <dgm:cxn modelId="{28D6A1D0-DDB0-CE40-8BA1-8E6566DD03B8}" type="presParOf" srcId="{F7EAEF1C-E042-F943-BBC0-3C4CA3C2AF90}" destId="{693CA169-9D60-3746-AD23-B9BF69F9C710}" srcOrd="5" destOrd="0" presId="urn:microsoft.com/office/officeart/2005/8/layout/process1"/>
    <dgm:cxn modelId="{1585FC69-049F-AF4C-9FA0-9BEDA2FAFE96}" type="presParOf" srcId="{693CA169-9D60-3746-AD23-B9BF69F9C710}" destId="{A967832C-728D-CF4C-A89B-DE0034476E4C}" srcOrd="0" destOrd="0" presId="urn:microsoft.com/office/officeart/2005/8/layout/process1"/>
    <dgm:cxn modelId="{D9E9646E-5A78-D04C-BC43-D114A4DAA246}" type="presParOf" srcId="{F7EAEF1C-E042-F943-BBC0-3C4CA3C2AF90}" destId="{1CB58997-2EB7-7548-99D7-EC2C227F3BC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9CD06-6427-DF44-BDC4-D9DD09BD8A8A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Get Availabilities</a:t>
          </a:r>
        </a:p>
      </dsp:txBody>
      <dsp:txXfrm>
        <a:off x="40127" y="1605038"/>
        <a:ext cx="1949441" cy="1141260"/>
      </dsp:txXfrm>
    </dsp:sp>
    <dsp:sp modelId="{BA5695FC-66D8-5243-B139-72880B3D1C8A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F15244AD-093E-584E-8740-40B4F4B4B6FA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Book Tickets</a:t>
          </a:r>
        </a:p>
      </dsp:txBody>
      <dsp:txXfrm>
        <a:off x="2868761" y="1605038"/>
        <a:ext cx="1949441" cy="1141260"/>
      </dsp:txXfrm>
    </dsp:sp>
    <dsp:sp modelId="{B4FB0544-09F0-1B45-9130-A5910092F786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04F6975A-A805-AE49-AD3C-BAF6FDB2198D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rgbClr val="C056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</a:t>
          </a:r>
        </a:p>
      </dsp:txBody>
      <dsp:txXfrm>
        <a:off x="5697396" y="1605038"/>
        <a:ext cx="1949441" cy="1141260"/>
      </dsp:txXfrm>
    </dsp:sp>
    <dsp:sp modelId="{693CA169-9D60-3746-AD23-B9BF69F9C710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1CB58997-2EB7-7548-99D7-EC2C227F3BCE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Download Ticket PDF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EC4B-E5CE-A240-9305-9D4A4292BD8B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B4AE-B560-B84F-B884-996C2E16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A26F-A50C-2D45-BD7A-68016E55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C641-1D1D-994E-B290-53B6397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F067-299C-AD4D-960B-D78A5E18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8820-5BDE-124E-968C-310515763F4A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33D1-FF00-7244-91DE-C55F56B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0966-2E67-CC4E-81D5-17EDF773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419B-E3CD-8D4C-94CA-CA51009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68E7-A7A8-EC4C-9C3F-E276D1D0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F390-EB93-CC44-9B95-34848CD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4F8-148C-B44E-95BB-BA8E9B527D05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4FBC-BC85-7E43-95E0-A5D0BA67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C6D0-2D55-6648-885C-8DC5D15D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157F-ED17-5245-8358-59F7F8C11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FD801-59CB-4B4B-886C-D5EB1FF5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AD6-010F-2843-BD9A-C48AC03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9EC-0307-524B-84A6-EC6B85EB9DCA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9602-B900-E040-9BE3-0C13B05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7B85-F56F-2948-AFA4-E289EE58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DA7-ECA8-D54B-A8ED-E9D348A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9FDD-80E0-2C42-8A85-EAC3A21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8DBB-520D-7444-B39A-73B39C9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2C4D-F4CD-5946-8644-DD38089ECDB1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EE15-3E99-EF4D-A972-1438931B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0234-29B9-A843-B5A6-D561681F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D2CC-3616-B042-A1D9-8B15894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EFB0-45C2-E441-95F5-41E6645E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F1B8-3577-EC41-A35B-15A8AD06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DCE0-59F7-4946-9A01-78AAB83B363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E9AE-BA40-8A47-8CEA-8B2959F5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D312-D9EA-E944-9D63-FBDD6D7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EB8-4678-6049-8231-3FB7543A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471F-EFC0-4943-9D24-A7D7ABD5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4D37-7C5F-794C-8553-A57DD453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45E44-1B98-0D4C-BC8B-9740942D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FBBE-CD3C-794D-AA4D-9005AE2006D1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83EE-081A-EB4D-B8D0-FB83E354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8E39-557D-4245-9085-9D7A291D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AF42-0F6A-7745-8F32-37ABBC7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8636-86BF-6641-9FAD-76CD123D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1561-104A-7342-9B11-687BFB5B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77133-829F-5E44-9C2C-7ED070A6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FFED2-47BF-BE44-B5FC-1C19CE7DC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1CF2D-4A98-0047-BFC9-17A56347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AF8-B363-0143-BE27-49EA6B71D2E6}" type="datetime1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3C460-EA07-CE43-8E27-40508D3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842D2-7666-1C40-8BDD-96264DB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E3F0-FF30-A341-A049-5814CD18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46E1A-2E8A-D642-B56A-3AC64CEF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8F28-9ED7-0046-AFEC-18EB4274F955}" type="datetime1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0DF8-D877-4D4E-9396-BE5B1D0B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2FBC2-0941-0441-AE2E-78B1851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1669-B1E0-EC4F-AF21-AFDB75DF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A42E-BE63-EC4B-8D19-73A52CED6F24}" type="datetime1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01C35-9A0C-9F40-B743-436F084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3247-BEDF-184A-A6E0-86A93124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6693-9063-1240-A54A-572CC9B9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6950-D321-1746-8FAF-DA7C7447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676E-521E-414F-9D5E-8F70A98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CEEF-F779-6E4E-9BB3-AD5CF97D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4399-3956-4C4A-9999-5597CA3C3CB9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44B84-F51C-EE47-83E7-CAEF4F1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B828-41C8-B64E-BA88-5FE151EB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68B-3181-C541-922B-911E7C78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7901-3AB5-DE47-8389-C11ABF85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6C0D-BC5B-374A-95BA-653792BF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1614-78F9-BF47-B2CD-4A68379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115-5053-3D45-92D7-8414558E0951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555A-9626-8544-8553-D72B220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A7ED-842C-DE4C-9E43-AC13FB2D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31724-892F-5242-9DD9-C422E70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C2CA-C2D5-1341-836E-7CF7BD2A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2000-10DC-F142-9F1B-BA2063D7D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9A85-0FB2-9545-B822-12D98BA39F52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1B87-5722-5D45-A726-B2AA062C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0781-553E-3D46-986C-B8EDC4EE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palanga/reac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alanga" TargetMode="External"/><Relationship Id="rId2" Type="http://schemas.openxmlformats.org/officeDocument/2006/relationships/hyperlink" Target="https://www.linkedin.com/in/tudorpalang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C90A-E058-324F-88EE-4049424B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53"/>
            <a:ext cx="9144000" cy="18570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From monolith to </a:t>
            </a:r>
            <a:r>
              <a:rPr lang="en-US" sz="4800" b="1" dirty="0" err="1">
                <a:solidFill>
                  <a:srgbClr val="0070C0"/>
                </a:solidFill>
              </a:rPr>
              <a:t>microservices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3218B-99D5-314F-AB73-BD09F5B8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Reification and </a:t>
            </a:r>
            <a:r>
              <a:rPr lang="en-US" dirty="0" err="1">
                <a:solidFill>
                  <a:srgbClr val="0070C0"/>
                </a:solidFill>
              </a:rPr>
              <a:t>Reactification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1318635-38F4-154F-BA3F-4AB7A4CA1F18}"/>
              </a:ext>
            </a:extLst>
          </p:cNvPr>
          <p:cNvSpPr/>
          <p:nvPr/>
        </p:nvSpPr>
        <p:spPr>
          <a:xfrm>
            <a:off x="4316676" y="2277405"/>
            <a:ext cx="4299194" cy="34669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CDF749-9D3C-F645-B34D-82F5066C6137}"/>
              </a:ext>
            </a:extLst>
          </p:cNvPr>
          <p:cNvSpPr/>
          <p:nvPr/>
        </p:nvSpPr>
        <p:spPr>
          <a:xfrm>
            <a:off x="4164276" y="2406357"/>
            <a:ext cx="4299194" cy="34669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48A3F9-6392-F04C-8507-661CE7C0B860}"/>
              </a:ext>
            </a:extLst>
          </p:cNvPr>
          <p:cNvSpPr/>
          <p:nvPr/>
        </p:nvSpPr>
        <p:spPr>
          <a:xfrm>
            <a:off x="4011876" y="2558755"/>
            <a:ext cx="4299194" cy="34669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 JVM – </a:t>
            </a:r>
            <a:r>
              <a:rPr lang="en-US" dirty="0" err="1"/>
              <a:t>Akka</a:t>
            </a:r>
            <a:r>
              <a:rPr lang="en-US" dirty="0"/>
              <a:t> Cluster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924920" y="3993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A34AC-BC84-1449-BAE3-F0A471990319}"/>
              </a:ext>
            </a:extLst>
          </p:cNvPr>
          <p:cNvSpPr/>
          <p:nvPr/>
        </p:nvSpPr>
        <p:spPr>
          <a:xfrm>
            <a:off x="1887416" y="2453247"/>
            <a:ext cx="1933710" cy="3466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04501-4B99-9548-B5C9-2A5B3ECE4640}"/>
              </a:ext>
            </a:extLst>
          </p:cNvPr>
          <p:cNvSpPr txBox="1"/>
          <p:nvPr/>
        </p:nvSpPr>
        <p:spPr>
          <a:xfrm>
            <a:off x="6888944" y="2614643"/>
            <a:ext cx="13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Akka</a:t>
            </a:r>
            <a:r>
              <a:rPr lang="en-US" b="1" dirty="0">
                <a:solidFill>
                  <a:srgbClr val="0070C0"/>
                </a:solidFill>
              </a:rPr>
              <a:t> Cluster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2055196" y="361001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B037D-EBE2-A44D-85EC-422E2E0F1DB3}"/>
              </a:ext>
            </a:extLst>
          </p:cNvPr>
          <p:cNvSpPr/>
          <p:nvPr/>
        </p:nvSpPr>
        <p:spPr>
          <a:xfrm>
            <a:off x="4341244" y="3056528"/>
            <a:ext cx="3665385" cy="267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994954">
            <a:off x="8498500" y="4567599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2774698-05F8-B842-B1FF-3C641B3E5BB6}"/>
              </a:ext>
            </a:extLst>
          </p:cNvPr>
          <p:cNvSpPr/>
          <p:nvPr/>
        </p:nvSpPr>
        <p:spPr>
          <a:xfrm>
            <a:off x="3421494" y="4002906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5F178CC-E261-084B-929C-1619CD1DCBDA}"/>
              </a:ext>
            </a:extLst>
          </p:cNvPr>
          <p:cNvSpPr/>
          <p:nvPr/>
        </p:nvSpPr>
        <p:spPr>
          <a:xfrm rot="20281680">
            <a:off x="8331656" y="3815338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9472246" y="2998206"/>
            <a:ext cx="844062" cy="85868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9413632" y="4414443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FCACE0-CD2F-934B-AE83-F5BCA0C5D8D4}"/>
              </a:ext>
            </a:extLst>
          </p:cNvPr>
          <p:cNvSpPr/>
          <p:nvPr/>
        </p:nvSpPr>
        <p:spPr>
          <a:xfrm>
            <a:off x="6318404" y="3122047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7B329-9270-D147-A290-C20D188C5E25}"/>
              </a:ext>
            </a:extLst>
          </p:cNvPr>
          <p:cNvSpPr/>
          <p:nvPr/>
        </p:nvSpPr>
        <p:spPr>
          <a:xfrm>
            <a:off x="6342184" y="3640387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Tickets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89A95F4-9D3F-9743-9AA3-3796828FB58D}"/>
              </a:ext>
            </a:extLst>
          </p:cNvPr>
          <p:cNvSpPr/>
          <p:nvPr/>
        </p:nvSpPr>
        <p:spPr>
          <a:xfrm>
            <a:off x="6342183" y="4132328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D79EF5-13D1-F142-BF71-C7D2AF6902F4}"/>
              </a:ext>
            </a:extLst>
          </p:cNvPr>
          <p:cNvSpPr/>
          <p:nvPr/>
        </p:nvSpPr>
        <p:spPr>
          <a:xfrm>
            <a:off x="6342182" y="4652957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122D1B-B69C-1F4B-BBDF-5CA850175AE0}"/>
              </a:ext>
            </a:extLst>
          </p:cNvPr>
          <p:cNvSpPr/>
          <p:nvPr/>
        </p:nvSpPr>
        <p:spPr>
          <a:xfrm>
            <a:off x="6318404" y="521024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05D3F-DD68-304E-8F3B-0EDA877E94E0}"/>
              </a:ext>
            </a:extLst>
          </p:cNvPr>
          <p:cNvSpPr txBox="1"/>
          <p:nvPr/>
        </p:nvSpPr>
        <p:spPr>
          <a:xfrm>
            <a:off x="4486763" y="3981842"/>
            <a:ext cx="133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Actor(s)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20281680">
            <a:off x="8438710" y="2171462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16CF38A3-1E8A-1147-8559-CC15D33F26BB}"/>
              </a:ext>
            </a:extLst>
          </p:cNvPr>
          <p:cNvSpPr/>
          <p:nvPr/>
        </p:nvSpPr>
        <p:spPr>
          <a:xfrm>
            <a:off x="9283724" y="1591521"/>
            <a:ext cx="1711569" cy="812016"/>
          </a:xfrm>
          <a:prstGeom prst="cloudCallout">
            <a:avLst/>
          </a:prstGeom>
          <a:solidFill>
            <a:srgbClr val="E7B1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803A0-0EC7-7D47-A203-75C61BB964E4}"/>
              </a:ext>
            </a:extLst>
          </p:cNvPr>
          <p:cNvSpPr txBox="1"/>
          <p:nvPr/>
        </p:nvSpPr>
        <p:spPr>
          <a:xfrm>
            <a:off x="3576507" y="36398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5312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 JVM – </a:t>
            </a:r>
            <a:r>
              <a:rPr lang="en-US" dirty="0" err="1"/>
              <a:t>Akka</a:t>
            </a:r>
            <a:r>
              <a:rPr lang="en-US" dirty="0"/>
              <a:t> Cluster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Scale easier (add nodes)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Actors can be </a:t>
            </a:r>
            <a:r>
              <a:rPr lang="en-US" dirty="0" err="1"/>
              <a:t>sharded</a:t>
            </a:r>
            <a:r>
              <a:rPr lang="en-US" dirty="0"/>
              <a:t> by type to specialized nodes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Programs are represented by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Ask pattern / ask timeouts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Synchronous</a:t>
            </a:r>
          </a:p>
        </p:txBody>
      </p:sp>
    </p:spTree>
    <p:extLst>
      <p:ext uri="{BB962C8B-B14F-4D97-AF65-F5344CB8AC3E}">
        <p14:creationId xmlns:p14="http://schemas.microsoft.com/office/powerpoint/2010/main" val="422652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C810C43-95A1-C34B-9750-2D8B197E1826}"/>
              </a:ext>
            </a:extLst>
          </p:cNvPr>
          <p:cNvSpPr/>
          <p:nvPr/>
        </p:nvSpPr>
        <p:spPr>
          <a:xfrm>
            <a:off x="9925740" y="4102291"/>
            <a:ext cx="1808112" cy="1228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620122" y="3993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A34AC-BC84-1449-BAE3-F0A471990319}"/>
              </a:ext>
            </a:extLst>
          </p:cNvPr>
          <p:cNvSpPr/>
          <p:nvPr/>
        </p:nvSpPr>
        <p:spPr>
          <a:xfrm>
            <a:off x="1582617" y="2453247"/>
            <a:ext cx="5756029" cy="3466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04501-4B99-9548-B5C9-2A5B3ECE4640}"/>
              </a:ext>
            </a:extLst>
          </p:cNvPr>
          <p:cNvSpPr txBox="1"/>
          <p:nvPr/>
        </p:nvSpPr>
        <p:spPr>
          <a:xfrm>
            <a:off x="5371008" y="253636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Frontend Service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REST </a:t>
            </a:r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Microservices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1750398" y="361001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B037D-EBE2-A44D-85EC-422E2E0F1DB3}"/>
              </a:ext>
            </a:extLst>
          </p:cNvPr>
          <p:cNvSpPr/>
          <p:nvPr/>
        </p:nvSpPr>
        <p:spPr>
          <a:xfrm>
            <a:off x="3860602" y="2951021"/>
            <a:ext cx="3301988" cy="267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8034712">
            <a:off x="10737760" y="2527546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2774698-05F8-B842-B1FF-3C641B3E5BB6}"/>
              </a:ext>
            </a:extLst>
          </p:cNvPr>
          <p:cNvSpPr/>
          <p:nvPr/>
        </p:nvSpPr>
        <p:spPr>
          <a:xfrm>
            <a:off x="2960809" y="4026109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5F178CC-E261-084B-929C-1619CD1DCBDA}"/>
              </a:ext>
            </a:extLst>
          </p:cNvPr>
          <p:cNvSpPr/>
          <p:nvPr/>
        </p:nvSpPr>
        <p:spPr>
          <a:xfrm rot="20281680">
            <a:off x="7473994" y="2609454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8821620" y="1907669"/>
            <a:ext cx="844062" cy="85868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10867982" y="1236368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FCACE0-CD2F-934B-AE83-F5BCA0C5D8D4}"/>
              </a:ext>
            </a:extLst>
          </p:cNvPr>
          <p:cNvSpPr/>
          <p:nvPr/>
        </p:nvSpPr>
        <p:spPr>
          <a:xfrm>
            <a:off x="5544686" y="301654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7B329-9270-D147-A290-C20D188C5E25}"/>
              </a:ext>
            </a:extLst>
          </p:cNvPr>
          <p:cNvSpPr/>
          <p:nvPr/>
        </p:nvSpPr>
        <p:spPr>
          <a:xfrm>
            <a:off x="5568466" y="353488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Tickets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89A95F4-9D3F-9743-9AA3-3796828FB58D}"/>
              </a:ext>
            </a:extLst>
          </p:cNvPr>
          <p:cNvSpPr/>
          <p:nvPr/>
        </p:nvSpPr>
        <p:spPr>
          <a:xfrm>
            <a:off x="5568465" y="4026821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D79EF5-13D1-F142-BF71-C7D2AF6902F4}"/>
              </a:ext>
            </a:extLst>
          </p:cNvPr>
          <p:cNvSpPr/>
          <p:nvPr/>
        </p:nvSpPr>
        <p:spPr>
          <a:xfrm>
            <a:off x="5568464" y="454745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122D1B-B69C-1F4B-BBDF-5CA850175AE0}"/>
              </a:ext>
            </a:extLst>
          </p:cNvPr>
          <p:cNvSpPr/>
          <p:nvPr/>
        </p:nvSpPr>
        <p:spPr>
          <a:xfrm>
            <a:off x="10064940" y="4630282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05D3F-DD68-304E-8F3B-0EDA877E94E0}"/>
              </a:ext>
            </a:extLst>
          </p:cNvPr>
          <p:cNvSpPr txBox="1"/>
          <p:nvPr/>
        </p:nvSpPr>
        <p:spPr>
          <a:xfrm>
            <a:off x="4181965" y="3876335"/>
            <a:ext cx="133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Actor(s)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20281680">
            <a:off x="7395363" y="2171462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16CF38A3-1E8A-1147-8559-CC15D33F26BB}"/>
              </a:ext>
            </a:extLst>
          </p:cNvPr>
          <p:cNvSpPr/>
          <p:nvPr/>
        </p:nvSpPr>
        <p:spPr>
          <a:xfrm>
            <a:off x="8133323" y="1063480"/>
            <a:ext cx="1711569" cy="812016"/>
          </a:xfrm>
          <a:prstGeom prst="cloudCallout">
            <a:avLst/>
          </a:prstGeom>
          <a:solidFill>
            <a:srgbClr val="E7B1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BD86E-FCAC-234F-BBBA-F2C10BBFB319}"/>
              </a:ext>
            </a:extLst>
          </p:cNvPr>
          <p:cNvSpPr/>
          <p:nvPr/>
        </p:nvSpPr>
        <p:spPr>
          <a:xfrm>
            <a:off x="8444919" y="3422577"/>
            <a:ext cx="3337689" cy="24621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3948AB-9071-9840-9917-CE1AF09B9D5D}"/>
              </a:ext>
            </a:extLst>
          </p:cNvPr>
          <p:cNvSpPr txBox="1"/>
          <p:nvPr/>
        </p:nvSpPr>
        <p:spPr>
          <a:xfrm>
            <a:off x="10004917" y="3495893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Backend 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C64BAB-CD90-2F42-8E4B-AFCE0C8C1CB5}"/>
              </a:ext>
            </a:extLst>
          </p:cNvPr>
          <p:cNvSpPr txBox="1"/>
          <p:nvPr/>
        </p:nvSpPr>
        <p:spPr>
          <a:xfrm>
            <a:off x="9982200" y="4089234"/>
            <a:ext cx="122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FFB36-B4D6-5641-AD88-AEE26CE8FFEA}"/>
              </a:ext>
            </a:extLst>
          </p:cNvPr>
          <p:cNvSpPr/>
          <p:nvPr/>
        </p:nvSpPr>
        <p:spPr>
          <a:xfrm>
            <a:off x="8550147" y="413794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3B0F4312-B5D2-FC4C-8C9B-94381FF742EF}"/>
              </a:ext>
            </a:extLst>
          </p:cNvPr>
          <p:cNvSpPr/>
          <p:nvPr/>
        </p:nvSpPr>
        <p:spPr>
          <a:xfrm>
            <a:off x="7427799" y="4782491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6CB96-6524-3147-B797-06D79E0BEECA}"/>
              </a:ext>
            </a:extLst>
          </p:cNvPr>
          <p:cNvSpPr txBox="1"/>
          <p:nvPr/>
        </p:nvSpPr>
        <p:spPr>
          <a:xfrm>
            <a:off x="7359616" y="4382671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A24FD7F-2C17-4E47-A247-B87265F19509}"/>
              </a:ext>
            </a:extLst>
          </p:cNvPr>
          <p:cNvSpPr/>
          <p:nvPr/>
        </p:nvSpPr>
        <p:spPr>
          <a:xfrm>
            <a:off x="5568463" y="5128121"/>
            <a:ext cx="1470341" cy="4060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</p:spTree>
    <p:extLst>
      <p:ext uri="{BB962C8B-B14F-4D97-AF65-F5344CB8AC3E}">
        <p14:creationId xmlns:p14="http://schemas.microsoft.com/office/powerpoint/2010/main" val="2744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REST </a:t>
            </a:r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Microservices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19A74AD-F74A-CA45-B3DB-4FE4BD8D7169}"/>
              </a:ext>
            </a:extLst>
          </p:cNvPr>
          <p:cNvSpPr txBox="1"/>
          <p:nvPr/>
        </p:nvSpPr>
        <p:spPr>
          <a:xfrm>
            <a:off x="1465384" y="2813538"/>
            <a:ext cx="7760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Granular scaling on each </a:t>
            </a:r>
            <a:r>
              <a:rPr lang="en-US" dirty="0" err="1"/>
              <a:t>microservice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Synchronous – roundtrip affects response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 boilerplate to maintain – Backend Route / API contract</a:t>
            </a:r>
          </a:p>
        </p:txBody>
      </p:sp>
    </p:spTree>
    <p:extLst>
      <p:ext uri="{BB962C8B-B14F-4D97-AF65-F5344CB8AC3E}">
        <p14:creationId xmlns:p14="http://schemas.microsoft.com/office/powerpoint/2010/main" val="107587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C810C43-95A1-C34B-9750-2D8B197E1826}"/>
              </a:ext>
            </a:extLst>
          </p:cNvPr>
          <p:cNvSpPr/>
          <p:nvPr/>
        </p:nvSpPr>
        <p:spPr>
          <a:xfrm>
            <a:off x="9890571" y="4547765"/>
            <a:ext cx="1808112" cy="12288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620122" y="3993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A34AC-BC84-1449-BAE3-F0A471990319}"/>
              </a:ext>
            </a:extLst>
          </p:cNvPr>
          <p:cNvSpPr/>
          <p:nvPr/>
        </p:nvSpPr>
        <p:spPr>
          <a:xfrm>
            <a:off x="1254374" y="2453247"/>
            <a:ext cx="5392612" cy="3466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04501-4B99-9548-B5C9-2A5B3ECE4640}"/>
              </a:ext>
            </a:extLst>
          </p:cNvPr>
          <p:cNvSpPr txBox="1"/>
          <p:nvPr/>
        </p:nvSpPr>
        <p:spPr>
          <a:xfrm>
            <a:off x="4760059" y="2548041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Frontend Service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Reactive </a:t>
            </a:r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Microservice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1422154" y="361001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B037D-EBE2-A44D-85EC-422E2E0F1DB3}"/>
              </a:ext>
            </a:extLst>
          </p:cNvPr>
          <p:cNvSpPr/>
          <p:nvPr/>
        </p:nvSpPr>
        <p:spPr>
          <a:xfrm>
            <a:off x="3532358" y="2951021"/>
            <a:ext cx="3019282" cy="267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8034712">
            <a:off x="10544408" y="3585889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2774698-05F8-B842-B1FF-3C641B3E5BB6}"/>
              </a:ext>
            </a:extLst>
          </p:cNvPr>
          <p:cNvSpPr/>
          <p:nvPr/>
        </p:nvSpPr>
        <p:spPr>
          <a:xfrm>
            <a:off x="2632565" y="4026109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5F178CC-E261-084B-929C-1619CD1DCBDA}"/>
              </a:ext>
            </a:extLst>
          </p:cNvPr>
          <p:cNvSpPr/>
          <p:nvPr/>
        </p:nvSpPr>
        <p:spPr>
          <a:xfrm rot="20281680">
            <a:off x="6700287" y="2394878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8047913" y="1693093"/>
            <a:ext cx="844062" cy="85868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10654207" y="2327281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FCACE0-CD2F-934B-AE83-F5BCA0C5D8D4}"/>
              </a:ext>
            </a:extLst>
          </p:cNvPr>
          <p:cNvSpPr/>
          <p:nvPr/>
        </p:nvSpPr>
        <p:spPr>
          <a:xfrm>
            <a:off x="4993705" y="301654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7B329-9270-D147-A290-C20D188C5E25}"/>
              </a:ext>
            </a:extLst>
          </p:cNvPr>
          <p:cNvSpPr/>
          <p:nvPr/>
        </p:nvSpPr>
        <p:spPr>
          <a:xfrm>
            <a:off x="5017485" y="353488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Tickets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89A95F4-9D3F-9743-9AA3-3796828FB58D}"/>
              </a:ext>
            </a:extLst>
          </p:cNvPr>
          <p:cNvSpPr/>
          <p:nvPr/>
        </p:nvSpPr>
        <p:spPr>
          <a:xfrm>
            <a:off x="5017484" y="4026821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D79EF5-13D1-F142-BF71-C7D2AF6902F4}"/>
              </a:ext>
            </a:extLst>
          </p:cNvPr>
          <p:cNvSpPr/>
          <p:nvPr/>
        </p:nvSpPr>
        <p:spPr>
          <a:xfrm>
            <a:off x="5017483" y="454745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122D1B-B69C-1F4B-BBDF-5CA850175AE0}"/>
              </a:ext>
            </a:extLst>
          </p:cNvPr>
          <p:cNvSpPr/>
          <p:nvPr/>
        </p:nvSpPr>
        <p:spPr>
          <a:xfrm>
            <a:off x="10029771" y="5075756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05D3F-DD68-304E-8F3B-0EDA877E94E0}"/>
              </a:ext>
            </a:extLst>
          </p:cNvPr>
          <p:cNvSpPr txBox="1"/>
          <p:nvPr/>
        </p:nvSpPr>
        <p:spPr>
          <a:xfrm>
            <a:off x="3677876" y="3876335"/>
            <a:ext cx="133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Actor(s)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20281680">
            <a:off x="6621656" y="1956886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16CF38A3-1E8A-1147-8559-CC15D33F26BB}"/>
              </a:ext>
            </a:extLst>
          </p:cNvPr>
          <p:cNvSpPr/>
          <p:nvPr/>
        </p:nvSpPr>
        <p:spPr>
          <a:xfrm>
            <a:off x="7359616" y="848904"/>
            <a:ext cx="1711569" cy="812016"/>
          </a:xfrm>
          <a:prstGeom prst="cloudCallout">
            <a:avLst/>
          </a:prstGeom>
          <a:solidFill>
            <a:srgbClr val="E7B1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BD86E-FCAC-234F-BBBA-F2C10BBFB319}"/>
              </a:ext>
            </a:extLst>
          </p:cNvPr>
          <p:cNvSpPr/>
          <p:nvPr/>
        </p:nvSpPr>
        <p:spPr>
          <a:xfrm>
            <a:off x="9730154" y="4134491"/>
            <a:ext cx="2052454" cy="175019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3948AB-9071-9840-9917-CE1AF09B9D5D}"/>
              </a:ext>
            </a:extLst>
          </p:cNvPr>
          <p:cNvSpPr txBox="1"/>
          <p:nvPr/>
        </p:nvSpPr>
        <p:spPr>
          <a:xfrm>
            <a:off x="10029771" y="4156462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Reactive 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C64BAB-CD90-2F42-8E4B-AFCE0C8C1CB5}"/>
              </a:ext>
            </a:extLst>
          </p:cNvPr>
          <p:cNvSpPr txBox="1"/>
          <p:nvPr/>
        </p:nvSpPr>
        <p:spPr>
          <a:xfrm>
            <a:off x="9947031" y="4534708"/>
            <a:ext cx="122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3B0F4312-B5D2-FC4C-8C9B-94381FF742EF}"/>
              </a:ext>
            </a:extLst>
          </p:cNvPr>
          <p:cNvSpPr/>
          <p:nvPr/>
        </p:nvSpPr>
        <p:spPr>
          <a:xfrm rot="19116665">
            <a:off x="6943822" y="4399668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A24FD7F-2C17-4E47-A247-B87265F19509}"/>
              </a:ext>
            </a:extLst>
          </p:cNvPr>
          <p:cNvSpPr/>
          <p:nvPr/>
        </p:nvSpPr>
        <p:spPr>
          <a:xfrm>
            <a:off x="5017482" y="5128121"/>
            <a:ext cx="1470341" cy="4060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CBE00B69-F210-8347-86A1-ADBCFF1598D4}"/>
              </a:ext>
            </a:extLst>
          </p:cNvPr>
          <p:cNvSpPr/>
          <p:nvPr/>
        </p:nvSpPr>
        <p:spPr>
          <a:xfrm>
            <a:off x="7884292" y="3322788"/>
            <a:ext cx="902676" cy="964198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Kafka</a:t>
            </a:r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BEBEA140-C99B-AA45-9AF6-701F039A2337}"/>
              </a:ext>
            </a:extLst>
          </p:cNvPr>
          <p:cNvSpPr/>
          <p:nvPr/>
        </p:nvSpPr>
        <p:spPr>
          <a:xfrm rot="13219905">
            <a:off x="8888077" y="4391155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Reactive </a:t>
            </a:r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Microservice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866682-002C-1E48-B6C7-CC9C50F1C113}"/>
              </a:ext>
            </a:extLst>
          </p:cNvPr>
          <p:cNvSpPr txBox="1"/>
          <p:nvPr/>
        </p:nvSpPr>
        <p:spPr>
          <a:xfrm>
            <a:off x="1465384" y="2813538"/>
            <a:ext cx="7760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Granular scaling on each </a:t>
            </a:r>
            <a:r>
              <a:rPr lang="en-US" dirty="0" err="1"/>
              <a:t>microservice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Asynchronous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Programs are represented by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Kafka acts like a shock absorber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for API contract boilerplate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 system (Kafka) - setup, deploy</a:t>
            </a:r>
          </a:p>
        </p:txBody>
      </p:sp>
    </p:spTree>
    <p:extLst>
      <p:ext uri="{BB962C8B-B14F-4D97-AF65-F5344CB8AC3E}">
        <p14:creationId xmlns:p14="http://schemas.microsoft.com/office/powerpoint/2010/main" val="161371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866682-002C-1E48-B6C7-CC9C50F1C113}"/>
              </a:ext>
            </a:extLst>
          </p:cNvPr>
          <p:cNvSpPr txBox="1"/>
          <p:nvPr/>
        </p:nvSpPr>
        <p:spPr>
          <a:xfrm>
            <a:off x="1465384" y="2813538"/>
            <a:ext cx="776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Programs as data – can play/process later (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Kafka can absorb peak 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 small (monolith) but be prepared to refactor and extract</a:t>
            </a:r>
          </a:p>
        </p:txBody>
      </p:sp>
    </p:spTree>
    <p:extLst>
      <p:ext uri="{BB962C8B-B14F-4D97-AF65-F5344CB8AC3E}">
        <p14:creationId xmlns:p14="http://schemas.microsoft.com/office/powerpoint/2010/main" val="26571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866682-002C-1E48-B6C7-CC9C50F1C113}"/>
              </a:ext>
            </a:extLst>
          </p:cNvPr>
          <p:cNvSpPr txBox="1"/>
          <p:nvPr/>
        </p:nvSpPr>
        <p:spPr>
          <a:xfrm>
            <a:off x="1465384" y="2813538"/>
            <a:ext cx="776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https://github.com/tpalanga/reactification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2CE-9875-194E-92B2-E542E693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Independent consultant (London)</a:t>
            </a:r>
          </a:p>
          <a:p>
            <a:pPr>
              <a:buFontTx/>
              <a:buChar char="-"/>
            </a:pPr>
            <a:r>
              <a:rPr lang="en-US" dirty="0"/>
              <a:t>16 years in Software Development</a:t>
            </a:r>
          </a:p>
          <a:p>
            <a:pPr>
              <a:buFontTx/>
              <a:buChar char="-"/>
            </a:pPr>
            <a:r>
              <a:rPr lang="en-US" dirty="0"/>
              <a:t>5 years – mostly Web API projects and </a:t>
            </a:r>
            <a:r>
              <a:rPr lang="en-US" dirty="0" err="1"/>
              <a:t>microservices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Scala, </a:t>
            </a:r>
            <a:r>
              <a:rPr lang="en-US" dirty="0" err="1"/>
              <a:t>Akka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-HTTP, Spark</a:t>
            </a:r>
          </a:p>
          <a:p>
            <a:pPr>
              <a:buFontTx/>
              <a:buChar char="-"/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https://www.linkedin.com/in/tudorpalanga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https://github.com/tpalanga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2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6A6EAA-1C8B-A241-B810-B4519F8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E54987-2120-B34F-AC77-B585B79272B0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662EE-682C-A842-8629-D6206BB23C7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A9E93-0A03-4F47-A7B2-71BCA0802FF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794B-DC79-3F4F-9519-EF8378EECA58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A9F5F6-FDD4-3E49-8785-01338209B4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1A62CB-2EDE-EC47-A29F-897A1F4ABE2B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62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3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6A6EAA-1C8B-A241-B810-B4519F8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E54987-2120-B34F-AC77-B585B79272B0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662EE-682C-A842-8629-D6206BB23C7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A9E93-0A03-4F47-A7B2-71BCA0802FF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794B-DC79-3F4F-9519-EF8378EECA58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A9F5F6-FDD4-3E49-8785-01338209B4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1A62CB-2EDE-EC47-A29F-897A1F4ABE2B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CFA492B-AE67-174F-9986-E6D022A93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031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D7CB061-4B69-3E4B-8A54-5E71DEE8DB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8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 Booking website</a:t>
            </a:r>
          </a:p>
        </p:txBody>
      </p:sp>
    </p:spTree>
    <p:extLst>
      <p:ext uri="{BB962C8B-B14F-4D97-AF65-F5344CB8AC3E}">
        <p14:creationId xmlns:p14="http://schemas.microsoft.com/office/powerpoint/2010/main" val="380099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4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6A6EAA-1C8B-A241-B810-B4519F8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E54987-2120-B34F-AC77-B585B79272B0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662EE-682C-A842-8629-D6206BB23C7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A9E93-0A03-4F47-A7B2-71BCA0802FF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794B-DC79-3F4F-9519-EF8378EECA58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A9F5F6-FDD4-3E49-8785-01338209B4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1A62CB-2EDE-EC47-A29F-897A1F4ABE2B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D7CB061-4B69-3E4B-8A54-5E71DEE8DB3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81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Challenge: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U2 tour</a:t>
            </a:r>
          </a:p>
          <a:p>
            <a:pPr>
              <a:buFontTx/>
              <a:buChar char="-"/>
            </a:pPr>
            <a:r>
              <a:rPr lang="en-US" dirty="0"/>
              <a:t>tickets sold out in minutes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DF911-411D-134C-8A5D-C482E71E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80" y="1825624"/>
            <a:ext cx="6663920" cy="37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1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Same JVM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924920" y="3993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A34AC-BC84-1449-BAE3-F0A471990319}"/>
              </a:ext>
            </a:extLst>
          </p:cNvPr>
          <p:cNvSpPr/>
          <p:nvPr/>
        </p:nvSpPr>
        <p:spPr>
          <a:xfrm>
            <a:off x="1887415" y="2453247"/>
            <a:ext cx="6342185" cy="3466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04501-4B99-9548-B5C9-2A5B3ECE4640}"/>
              </a:ext>
            </a:extLst>
          </p:cNvPr>
          <p:cNvSpPr txBox="1"/>
          <p:nvPr/>
        </p:nvSpPr>
        <p:spPr>
          <a:xfrm>
            <a:off x="7488823" y="258168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JVM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Monolith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2055196" y="361001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B037D-EBE2-A44D-85EC-422E2E0F1DB3}"/>
              </a:ext>
            </a:extLst>
          </p:cNvPr>
          <p:cNvSpPr/>
          <p:nvPr/>
        </p:nvSpPr>
        <p:spPr>
          <a:xfrm>
            <a:off x="4341244" y="2951021"/>
            <a:ext cx="3665385" cy="267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994954">
            <a:off x="8498500" y="4567599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2774698-05F8-B842-B1FF-3C641B3E5BB6}"/>
              </a:ext>
            </a:extLst>
          </p:cNvPr>
          <p:cNvSpPr/>
          <p:nvPr/>
        </p:nvSpPr>
        <p:spPr>
          <a:xfrm>
            <a:off x="3421494" y="4002906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5F178CC-E261-084B-929C-1619CD1DCBDA}"/>
              </a:ext>
            </a:extLst>
          </p:cNvPr>
          <p:cNvSpPr/>
          <p:nvPr/>
        </p:nvSpPr>
        <p:spPr>
          <a:xfrm rot="20281680">
            <a:off x="8331656" y="3815338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9472246" y="2998206"/>
            <a:ext cx="844062" cy="85868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9413632" y="4414443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FCACE0-CD2F-934B-AE83-F5BCA0C5D8D4}"/>
              </a:ext>
            </a:extLst>
          </p:cNvPr>
          <p:cNvSpPr/>
          <p:nvPr/>
        </p:nvSpPr>
        <p:spPr>
          <a:xfrm>
            <a:off x="6318404" y="301654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7B329-9270-D147-A290-C20D188C5E25}"/>
              </a:ext>
            </a:extLst>
          </p:cNvPr>
          <p:cNvSpPr/>
          <p:nvPr/>
        </p:nvSpPr>
        <p:spPr>
          <a:xfrm>
            <a:off x="6342184" y="353488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Tickets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89A95F4-9D3F-9743-9AA3-3796828FB58D}"/>
              </a:ext>
            </a:extLst>
          </p:cNvPr>
          <p:cNvSpPr/>
          <p:nvPr/>
        </p:nvSpPr>
        <p:spPr>
          <a:xfrm>
            <a:off x="6342183" y="4026821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D79EF5-13D1-F142-BF71-C7D2AF6902F4}"/>
              </a:ext>
            </a:extLst>
          </p:cNvPr>
          <p:cNvSpPr/>
          <p:nvPr/>
        </p:nvSpPr>
        <p:spPr>
          <a:xfrm>
            <a:off x="6342182" y="454745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122D1B-B69C-1F4B-BBDF-5CA850175AE0}"/>
              </a:ext>
            </a:extLst>
          </p:cNvPr>
          <p:cNvSpPr/>
          <p:nvPr/>
        </p:nvSpPr>
        <p:spPr>
          <a:xfrm>
            <a:off x="6318404" y="5104733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05D3F-DD68-304E-8F3B-0EDA877E94E0}"/>
              </a:ext>
            </a:extLst>
          </p:cNvPr>
          <p:cNvSpPr txBox="1"/>
          <p:nvPr/>
        </p:nvSpPr>
        <p:spPr>
          <a:xfrm>
            <a:off x="4486763" y="3876335"/>
            <a:ext cx="1257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20281680">
            <a:off x="8438710" y="2171462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16CF38A3-1E8A-1147-8559-CC15D33F26BB}"/>
              </a:ext>
            </a:extLst>
          </p:cNvPr>
          <p:cNvSpPr/>
          <p:nvPr/>
        </p:nvSpPr>
        <p:spPr>
          <a:xfrm>
            <a:off x="9283724" y="1591521"/>
            <a:ext cx="1711569" cy="812016"/>
          </a:xfrm>
          <a:prstGeom prst="cloudCallout">
            <a:avLst/>
          </a:prstGeom>
          <a:solidFill>
            <a:srgbClr val="E7B1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694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2CE-9875-194E-92B2-E542E693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 benchmark – 10 </a:t>
            </a:r>
            <a:r>
              <a:rPr lang="en-US" dirty="0" err="1"/>
              <a:t>req</a:t>
            </a:r>
            <a:r>
              <a:rPr lang="en-US" dirty="0"/>
              <a:t> / 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A42F3-49DE-1C48-A148-4318304DBA8A}"/>
              </a:ext>
            </a:extLst>
          </p:cNvPr>
          <p:cNvSpPr/>
          <p:nvPr/>
        </p:nvSpPr>
        <p:spPr>
          <a:xfrm>
            <a:off x="3083061" y="4375377"/>
            <a:ext cx="158632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CA11F-5BF2-D945-A2F5-0E89E82824BC}"/>
              </a:ext>
            </a:extLst>
          </p:cNvPr>
          <p:cNvSpPr/>
          <p:nvPr/>
        </p:nvSpPr>
        <p:spPr>
          <a:xfrm>
            <a:off x="4255627" y="4375377"/>
            <a:ext cx="4398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32B95-53E4-1848-97B7-C0117E2263A5}"/>
              </a:ext>
            </a:extLst>
          </p:cNvPr>
          <p:cNvSpPr/>
          <p:nvPr/>
        </p:nvSpPr>
        <p:spPr>
          <a:xfrm>
            <a:off x="4865229" y="4375377"/>
            <a:ext cx="4398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F56FF-15D0-554A-B73D-8871727A4C9B}"/>
              </a:ext>
            </a:extLst>
          </p:cNvPr>
          <p:cNvSpPr/>
          <p:nvPr/>
        </p:nvSpPr>
        <p:spPr>
          <a:xfrm>
            <a:off x="5474830" y="4355121"/>
            <a:ext cx="2367908" cy="1030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B9A56-1BBA-7C4B-9190-C4E69CC1AADD}"/>
              </a:ext>
            </a:extLst>
          </p:cNvPr>
          <p:cNvSpPr/>
          <p:nvPr/>
        </p:nvSpPr>
        <p:spPr>
          <a:xfrm>
            <a:off x="8000962" y="4355119"/>
            <a:ext cx="1524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2985D-C978-B846-80A8-D4465BCC6259}"/>
              </a:ext>
            </a:extLst>
          </p:cNvPr>
          <p:cNvSpPr/>
          <p:nvPr/>
        </p:nvSpPr>
        <p:spPr>
          <a:xfrm>
            <a:off x="3411456" y="4355119"/>
            <a:ext cx="712384" cy="1030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85ABB-4991-C04F-AAA6-30B77B8E68F6}"/>
              </a:ext>
            </a:extLst>
          </p:cNvPr>
          <p:cNvSpPr txBox="1"/>
          <p:nvPr/>
        </p:nvSpPr>
        <p:spPr>
          <a:xfrm rot="18900000">
            <a:off x="2769672" y="3176951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Request </a:t>
            </a:r>
            <a:r>
              <a:rPr lang="en-US" dirty="0" err="1"/>
              <a:t>Unmarshalling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172D-96BC-A545-A542-8E2EE6B805F9}"/>
              </a:ext>
            </a:extLst>
          </p:cNvPr>
          <p:cNvSpPr txBox="1"/>
          <p:nvPr/>
        </p:nvSpPr>
        <p:spPr>
          <a:xfrm rot="18900000">
            <a:off x="3414652" y="3364520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Payment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5748D-7BD1-4F4A-A476-7D791E05E20F}"/>
              </a:ext>
            </a:extLst>
          </p:cNvPr>
          <p:cNvSpPr txBox="1"/>
          <p:nvPr/>
        </p:nvSpPr>
        <p:spPr>
          <a:xfrm rot="18900000">
            <a:off x="4172803" y="3434859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DB: get tickets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849FAD-5F19-BE44-A967-D6BE38BC7928}"/>
              </a:ext>
            </a:extLst>
          </p:cNvPr>
          <p:cNvSpPr txBox="1"/>
          <p:nvPr/>
        </p:nvSpPr>
        <p:spPr>
          <a:xfrm rot="18900000">
            <a:off x="4717230" y="3270738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DB: save ticket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ABE3-B93C-4440-BFF6-BCA523428391}"/>
              </a:ext>
            </a:extLst>
          </p:cNvPr>
          <p:cNvSpPr txBox="1"/>
          <p:nvPr/>
        </p:nvSpPr>
        <p:spPr>
          <a:xfrm rot="18900000">
            <a:off x="5980699" y="3118340"/>
            <a:ext cx="261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Create print ticket – 50%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49DE2-4A32-A347-970E-57D0CE000BC6}"/>
              </a:ext>
            </a:extLst>
          </p:cNvPr>
          <p:cNvSpPr txBox="1"/>
          <p:nvPr/>
        </p:nvSpPr>
        <p:spPr>
          <a:xfrm rot="18900000">
            <a:off x="7670936" y="323556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Response Marshalling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6A6EAA-1C8B-A241-B810-B4519F8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Monolith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E54987-2120-B34F-AC77-B585B79272B0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662EE-682C-A842-8629-D6206BB23C7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A9E93-0A03-4F47-A7B2-71BCA0802FF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794B-DC79-3F4F-9519-EF8378EECA58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A9F5F6-FDD4-3E49-8785-01338209B4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1A62CB-2EDE-EC47-A29F-897A1F4ABE2B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9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D489-B3F7-AE4C-8797-1BA0009F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2CE-9875-194E-92B2-E542E693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Request benchmark – 100 </a:t>
            </a:r>
            <a:r>
              <a:rPr lang="en-US" dirty="0" err="1"/>
              <a:t>req</a:t>
            </a:r>
            <a:r>
              <a:rPr lang="en-US" dirty="0"/>
              <a:t> / 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A42F3-49DE-1C48-A148-4318304DBA8A}"/>
              </a:ext>
            </a:extLst>
          </p:cNvPr>
          <p:cNvSpPr/>
          <p:nvPr/>
        </p:nvSpPr>
        <p:spPr>
          <a:xfrm>
            <a:off x="1605952" y="4375377"/>
            <a:ext cx="158632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CA11F-5BF2-D945-A2F5-0E89E82824BC}"/>
              </a:ext>
            </a:extLst>
          </p:cNvPr>
          <p:cNvSpPr/>
          <p:nvPr/>
        </p:nvSpPr>
        <p:spPr>
          <a:xfrm>
            <a:off x="2860579" y="4375377"/>
            <a:ext cx="4398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32B95-53E4-1848-97B7-C0117E2263A5}"/>
              </a:ext>
            </a:extLst>
          </p:cNvPr>
          <p:cNvSpPr/>
          <p:nvPr/>
        </p:nvSpPr>
        <p:spPr>
          <a:xfrm>
            <a:off x="3470181" y="4375377"/>
            <a:ext cx="4398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F56FF-15D0-554A-B73D-8871727A4C9B}"/>
              </a:ext>
            </a:extLst>
          </p:cNvPr>
          <p:cNvSpPr/>
          <p:nvPr/>
        </p:nvSpPr>
        <p:spPr>
          <a:xfrm>
            <a:off x="4079783" y="4355121"/>
            <a:ext cx="5563701" cy="10301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B9A56-1BBA-7C4B-9190-C4E69CC1AADD}"/>
              </a:ext>
            </a:extLst>
          </p:cNvPr>
          <p:cNvSpPr/>
          <p:nvPr/>
        </p:nvSpPr>
        <p:spPr>
          <a:xfrm>
            <a:off x="9759424" y="4355119"/>
            <a:ext cx="15243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9276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2985D-C978-B846-80A8-D4465BCC6259}"/>
              </a:ext>
            </a:extLst>
          </p:cNvPr>
          <p:cNvSpPr/>
          <p:nvPr/>
        </p:nvSpPr>
        <p:spPr>
          <a:xfrm>
            <a:off x="1870758" y="4355119"/>
            <a:ext cx="873880" cy="1030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85ABB-4991-C04F-AAA6-30B77B8E68F6}"/>
              </a:ext>
            </a:extLst>
          </p:cNvPr>
          <p:cNvSpPr txBox="1"/>
          <p:nvPr/>
        </p:nvSpPr>
        <p:spPr>
          <a:xfrm rot="18900000">
            <a:off x="1269117" y="3176951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Request </a:t>
            </a:r>
            <a:r>
              <a:rPr lang="en-US" dirty="0" err="1"/>
              <a:t>Unmarshalling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172D-96BC-A545-A542-8E2EE6B805F9}"/>
              </a:ext>
            </a:extLst>
          </p:cNvPr>
          <p:cNvSpPr txBox="1"/>
          <p:nvPr/>
        </p:nvSpPr>
        <p:spPr>
          <a:xfrm rot="18900000">
            <a:off x="1914097" y="3364520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Payment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5748D-7BD1-4F4A-A476-7D791E05E20F}"/>
              </a:ext>
            </a:extLst>
          </p:cNvPr>
          <p:cNvSpPr txBox="1"/>
          <p:nvPr/>
        </p:nvSpPr>
        <p:spPr>
          <a:xfrm rot="18900000">
            <a:off x="2777755" y="3434859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DB: get tickets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849FAD-5F19-BE44-A967-D6BE38BC7928}"/>
              </a:ext>
            </a:extLst>
          </p:cNvPr>
          <p:cNvSpPr txBox="1"/>
          <p:nvPr/>
        </p:nvSpPr>
        <p:spPr>
          <a:xfrm rot="18900000">
            <a:off x="3322182" y="3270738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DB: save ticket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ABE3-B93C-4440-BFF6-BCA523428391}"/>
              </a:ext>
            </a:extLst>
          </p:cNvPr>
          <p:cNvSpPr txBox="1"/>
          <p:nvPr/>
        </p:nvSpPr>
        <p:spPr>
          <a:xfrm rot="18900000">
            <a:off x="6176987" y="3083171"/>
            <a:ext cx="266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Create print ticket – 75 %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49DE2-4A32-A347-970E-57D0CE000BC6}"/>
              </a:ext>
            </a:extLst>
          </p:cNvPr>
          <p:cNvSpPr txBox="1"/>
          <p:nvPr/>
        </p:nvSpPr>
        <p:spPr>
          <a:xfrm rot="18900000">
            <a:off x="9429398" y="323556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Response Marshalling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CB5AF0-9A27-7B4A-81A4-C262DF7297F4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425F21-67B5-4341-9F4B-29D336173F1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DAA379-FAA9-BB44-94A9-F49BA80CDF3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E57C3E-E4B1-A342-B757-9320F5EAC6D0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18109E-45C1-4548-A49A-8FF5955E397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56196-4D6F-DF45-BD7E-578D512A7593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1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Monolith - Same JVM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Monolith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Easy to implement for start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Easy to deploy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bottleneck affects all the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JVM must have enough resources for all components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Synchronous</a:t>
            </a:r>
          </a:p>
        </p:txBody>
      </p:sp>
    </p:spTree>
    <p:extLst>
      <p:ext uri="{BB962C8B-B14F-4D97-AF65-F5344CB8AC3E}">
        <p14:creationId xmlns:p14="http://schemas.microsoft.com/office/powerpoint/2010/main" val="1109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Same JVM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924920" y="3993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A34AC-BC84-1449-BAE3-F0A471990319}"/>
              </a:ext>
            </a:extLst>
          </p:cNvPr>
          <p:cNvSpPr/>
          <p:nvPr/>
        </p:nvSpPr>
        <p:spPr>
          <a:xfrm>
            <a:off x="1887415" y="2453247"/>
            <a:ext cx="6342185" cy="3466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04501-4B99-9548-B5C9-2A5B3ECE4640}"/>
              </a:ext>
            </a:extLst>
          </p:cNvPr>
          <p:cNvSpPr txBox="1"/>
          <p:nvPr/>
        </p:nvSpPr>
        <p:spPr>
          <a:xfrm>
            <a:off x="7488823" y="258168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JVM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Reification and </a:t>
            </a:r>
            <a:r>
              <a:rPr lang="en-US" dirty="0" err="1"/>
              <a:t>reactification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2055196" y="3610016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Route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B037D-EBE2-A44D-85EC-422E2E0F1DB3}"/>
              </a:ext>
            </a:extLst>
          </p:cNvPr>
          <p:cNvSpPr/>
          <p:nvPr/>
        </p:nvSpPr>
        <p:spPr>
          <a:xfrm>
            <a:off x="4341244" y="2951021"/>
            <a:ext cx="3665385" cy="267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994954">
            <a:off x="8498500" y="4567599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2774698-05F8-B842-B1FF-3C641B3E5BB6}"/>
              </a:ext>
            </a:extLst>
          </p:cNvPr>
          <p:cNvSpPr/>
          <p:nvPr/>
        </p:nvSpPr>
        <p:spPr>
          <a:xfrm>
            <a:off x="3421494" y="4002906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5F178CC-E261-084B-929C-1619CD1DCBDA}"/>
              </a:ext>
            </a:extLst>
          </p:cNvPr>
          <p:cNvSpPr/>
          <p:nvPr/>
        </p:nvSpPr>
        <p:spPr>
          <a:xfrm rot="20281680">
            <a:off x="8331656" y="3815338"/>
            <a:ext cx="824428" cy="2700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9472246" y="2998206"/>
            <a:ext cx="844062" cy="85868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9413632" y="4414443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FCACE0-CD2F-934B-AE83-F5BCA0C5D8D4}"/>
              </a:ext>
            </a:extLst>
          </p:cNvPr>
          <p:cNvSpPr/>
          <p:nvPr/>
        </p:nvSpPr>
        <p:spPr>
          <a:xfrm>
            <a:off x="6318404" y="301654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A7B329-9270-D147-A290-C20D188C5E25}"/>
              </a:ext>
            </a:extLst>
          </p:cNvPr>
          <p:cNvSpPr/>
          <p:nvPr/>
        </p:nvSpPr>
        <p:spPr>
          <a:xfrm>
            <a:off x="6342184" y="353488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Tickets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89A95F4-9D3F-9743-9AA3-3796828FB58D}"/>
              </a:ext>
            </a:extLst>
          </p:cNvPr>
          <p:cNvSpPr/>
          <p:nvPr/>
        </p:nvSpPr>
        <p:spPr>
          <a:xfrm>
            <a:off x="6342183" y="4026821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D79EF5-13D1-F142-BF71-C7D2AF6902F4}"/>
              </a:ext>
            </a:extLst>
          </p:cNvPr>
          <p:cNvSpPr/>
          <p:nvPr/>
        </p:nvSpPr>
        <p:spPr>
          <a:xfrm>
            <a:off x="6342182" y="4547450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122D1B-B69C-1F4B-BBDF-5CA850175AE0}"/>
              </a:ext>
            </a:extLst>
          </p:cNvPr>
          <p:cNvSpPr/>
          <p:nvPr/>
        </p:nvSpPr>
        <p:spPr>
          <a:xfrm>
            <a:off x="6318404" y="5104733"/>
            <a:ext cx="1470341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05D3F-DD68-304E-8F3B-0EDA877E94E0}"/>
              </a:ext>
            </a:extLst>
          </p:cNvPr>
          <p:cNvSpPr txBox="1"/>
          <p:nvPr/>
        </p:nvSpPr>
        <p:spPr>
          <a:xfrm>
            <a:off x="4486763" y="3876335"/>
            <a:ext cx="133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Service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Actor(s)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20281680">
            <a:off x="8438710" y="2171462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>
            <a:extLst>
              <a:ext uri="{FF2B5EF4-FFF2-40B4-BE49-F238E27FC236}">
                <a16:creationId xmlns:a16="http://schemas.microsoft.com/office/drawing/2014/main" id="{16CF38A3-1E8A-1147-8559-CC15D33F26BB}"/>
              </a:ext>
            </a:extLst>
          </p:cNvPr>
          <p:cNvSpPr/>
          <p:nvPr/>
        </p:nvSpPr>
        <p:spPr>
          <a:xfrm>
            <a:off x="9283724" y="1591521"/>
            <a:ext cx="1711569" cy="812016"/>
          </a:xfrm>
          <a:prstGeom prst="cloudCallout">
            <a:avLst/>
          </a:prstGeom>
          <a:solidFill>
            <a:srgbClr val="E7B1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1EF00-8CCA-6045-8F1F-EEEC49F5D498}"/>
              </a:ext>
            </a:extLst>
          </p:cNvPr>
          <p:cNvSpPr txBox="1"/>
          <p:nvPr/>
        </p:nvSpPr>
        <p:spPr>
          <a:xfrm>
            <a:off x="3576507" y="36398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150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513</Words>
  <Application>Microsoft Macintosh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From monolith to microservices</vt:lpstr>
      <vt:lpstr>About me</vt:lpstr>
      <vt:lpstr>Scenario</vt:lpstr>
      <vt:lpstr>Scenario</vt:lpstr>
      <vt:lpstr>Monolith</vt:lpstr>
      <vt:lpstr>Monolith</vt:lpstr>
      <vt:lpstr>Monolith</vt:lpstr>
      <vt:lpstr>Monolith</vt:lpstr>
      <vt:lpstr>Akka Actors</vt:lpstr>
      <vt:lpstr>Akka Actors</vt:lpstr>
      <vt:lpstr>Akka Actors</vt:lpstr>
      <vt:lpstr>REST Microservices</vt:lpstr>
      <vt:lpstr>REST Microservices</vt:lpstr>
      <vt:lpstr>Reactive Microservice</vt:lpstr>
      <vt:lpstr>Reactive Microservice</vt:lpstr>
      <vt:lpstr>Conclusions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Palanga</dc:creator>
  <cp:lastModifiedBy>Tudor Palanga</cp:lastModifiedBy>
  <cp:revision>35</cp:revision>
  <dcterms:created xsi:type="dcterms:W3CDTF">2018-04-16T11:57:36Z</dcterms:created>
  <dcterms:modified xsi:type="dcterms:W3CDTF">2018-04-17T08:38:45Z</dcterms:modified>
</cp:coreProperties>
</file>