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2"/>
    <p:restoredTop sz="94632"/>
  </p:normalViewPr>
  <p:slideViewPr>
    <p:cSldViewPr snapToGrid="0">
      <p:cViewPr varScale="1">
        <p:scale>
          <a:sx n="73" d="100"/>
          <a:sy n="73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4633-413B-FFCD-CCF6-C640CB16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C4D1D-A3FE-E903-85D7-7933AA556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AC5B-A2D7-3F37-9E6A-0F492619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1C0B-C06B-2468-E268-BDAEB53A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09B2-C3A1-36E9-4DCD-BDDA5A48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9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BC78-465C-4540-D637-BB2E53F5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09BDA-8ECA-6ECB-0084-DD664AFD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5F11-6E7B-DCE6-0960-3A202852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1295-1DC3-B678-AD3A-22216899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3F19-502B-5692-248F-6C342095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6ACA3-E5B3-F03D-6721-3FF33ED54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F155D-CD62-1644-C691-24404097A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1BC6-C6A1-4E9F-65DA-276AC759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E550-13DE-0019-07E6-E0DB9EEB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6F46-D12D-BF70-0F1E-B64E6794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F56-FEC0-FAA2-C577-56CB2F7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20A-0666-4CB1-F6B4-BD8DEC30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E1E6-3FD5-E721-24AA-D9A8B885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85E7-487D-97A9-D1A5-F8E07E88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4BDD-12D8-BF57-468A-F6124783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2898-8F62-BCBD-4599-F4F836FB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6BB9-2973-20D4-35DC-BC226BB5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D6F6-2B53-32FF-85CA-9C91BF26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3DC4-6993-9B50-FFF3-21085F84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FCC4-B53E-2A71-C0A6-490FA9A0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0F9-92F6-9030-5A6B-93BAD78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4C32-7DFA-46C8-79AF-DEBA234EF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67B06-7E06-6E29-DBCD-44ECBCFC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BF86A-25D2-F01A-3038-7C9F6268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7271-D1E6-BB45-CF1E-FD0B8AB3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F537-C9EE-DCAB-8AFD-C62EDB3C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989-5564-5B55-B29E-77496C37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96AB4-CB38-EA5F-4B0D-A988D606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3F021-69A9-10EE-1675-8EEA7A73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77F55-7309-3B87-DD37-A274AF62C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8A29-5F08-CF57-6E90-DE4BFB062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2DFDF-B578-11DA-C377-C63745F5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C0178-A4B2-1E7C-4C4E-B30CB876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BE579-B480-6F4C-D51E-8224D8AA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589F-EF06-5DF9-0920-6BB98B82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F4A65-1E86-6DB4-D9A2-D564CCA3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79D4-C3CD-8BBE-BFF5-04F8D21E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2C700-50C2-B57F-2DD5-7DF91966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773A8-50F9-FAB3-0964-87287D0A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53A29-2CB2-0D3E-59D5-9E8AAFFD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82C5-CE37-A073-FFDC-A33F7607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DD40-97A7-0EF5-7941-2CB2F287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E40-8F76-2C27-DE19-41A89C1D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0785-CF22-AF58-31E4-4265EA2C3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8BF1-60F9-E35A-1F73-C988E007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45378-CCB0-7779-4A90-54E414D0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9600-7238-8936-BC67-917F44CD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5D6D-33ED-CF33-FB9E-FE19C9DD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FB20-C4D7-5CD7-51F9-8C37C636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E5AB-8260-1746-82B7-A6A96919F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EA71-0D3C-61E2-6278-70A4E77C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DD1C9-171F-C82E-C4E2-FB51A07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2B8D-1DC6-2DA0-D1A7-0F7A885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FB1DA-35EE-0E9B-8588-3E02AB39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24AB-FBE4-EC29-1EB6-E737E6C1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7F71-EEC4-BE8B-8042-2821DDE10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477BC-12C1-0544-8D58-744A2E88E95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4CA6-7E79-3846-C87B-D804BD9BB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C89B-4DA4-1607-3B0E-12EE79D4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AEB02-CEEE-DD4B-8712-BCAB95A8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A3CF99-8080-CCB6-5E88-281FD857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0598">
            <a:off x="2133600" y="2565400"/>
            <a:ext cx="7924800" cy="172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BC2DD9-A618-0BCB-FBCD-BF0FD3EC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79248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11D20B-F3A7-5515-28E7-40E5CF81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844">
            <a:off x="1799492" y="2220234"/>
            <a:ext cx="7924800" cy="1612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D296602-EEE3-363B-B1DC-AC50B1D0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2559">
            <a:off x="2178213" y="4181407"/>
            <a:ext cx="7924800" cy="1892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182B1E9-3D97-3D05-1821-2A6D0DC8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28" y="1433287"/>
            <a:ext cx="7924800" cy="1689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7863-BB73-129A-270A-7DA9DC5CD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471D74-077F-01F5-D500-421D7D45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0598">
            <a:off x="2133600" y="2565400"/>
            <a:ext cx="7924800" cy="172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67DBBF-7DD5-8A31-7655-49C9D94D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79248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BBDFDD-F330-88BD-AA98-0E85DA798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2559">
            <a:off x="2178213" y="4181407"/>
            <a:ext cx="7924800" cy="1892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152418A1-E52B-6EA3-0A49-28C92437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844">
            <a:off x="1799492" y="2220234"/>
            <a:ext cx="7924800" cy="1612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DB392EF8-BA69-D69B-E339-A01A7146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28" y="1433287"/>
            <a:ext cx="7924800" cy="1689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Palsamudram, Tanvi</dc:creator>
  <cp:lastModifiedBy>Palsamudram, Tanvi</cp:lastModifiedBy>
  <cp:revision>1</cp:revision>
  <dcterms:created xsi:type="dcterms:W3CDTF">2025-04-30T21:50:37Z</dcterms:created>
  <dcterms:modified xsi:type="dcterms:W3CDTF">2025-04-30T22:10:46Z</dcterms:modified>
</cp:coreProperties>
</file>