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2" r:id="rId5"/>
  </p:sldMasterIdLst>
  <p:sldIdLst>
    <p:sldId id="256" r:id="rId6"/>
    <p:sldId id="268" r:id="rId7"/>
    <p:sldId id="257" r:id="rId8"/>
    <p:sldId id="279" r:id="rId9"/>
    <p:sldId id="289" r:id="rId10"/>
    <p:sldId id="286" r:id="rId11"/>
    <p:sldId id="291" r:id="rId12"/>
    <p:sldId id="280" r:id="rId13"/>
    <p:sldId id="290" r:id="rId14"/>
    <p:sldId id="281" r:id="rId15"/>
    <p:sldId id="298" r:id="rId16"/>
    <p:sldId id="297" r:id="rId17"/>
  </p:sldIdLst>
  <p:sldSz cx="20104100" cy="12147550"/>
  <p:notesSz cx="20104100" cy="12147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87A7E-6281-7F40-5BAE-18FA96A029A7}" v="3" dt="2023-10-21T19:55:14.645"/>
    <p1510:client id="{15E5A47C-BCB7-F707-8816-58B68DEC5F71}" v="1" dt="2023-10-21T18:07:42.142"/>
    <p1510:client id="{1C3AC34E-5D8C-9C9B-BC0A-6D53A4F9211E}" v="127" dt="2023-10-21T15:12:55.161"/>
    <p1510:client id="{4C77751D-4DC1-9722-5CCC-CE69177EDB34}" v="488" dt="2023-10-21T17:03:28.619"/>
    <p1510:client id="{72D3F7C0-EF95-7C70-C769-F977349790D6}" v="315" dt="2023-10-21T16:25:36.342"/>
    <p1510:client id="{B18B6E97-7B30-5C89-FB45-4646F4CED2CF}" v="15" dt="2023-10-21T00:42:37.608"/>
    <p1510:client id="{C757D0DB-580D-71E1-21E9-BE346BA5C188}" v="259" dt="2023-10-21T17:54:18.963"/>
    <p1510:client id="{DC0D24B6-1FC2-4E26-ABAE-8ED559EC52A2}" v="19" vWet="21" dt="2023-10-21T17:11:52.912"/>
  </p1510:revLst>
</p1510:revInfo>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æµè²æ ·å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dy Viviana Osorio Jimenez" userId="S::l.osorioj@uniandes.edu.co::4b2e50a5-e866-4246-ac8b-74740c3f642a" providerId="AD" clId="Web-{5F26C374-1516-2CBA-3982-F72DD0897BE6}"/>
    <pc:docChg chg="addSld delSld modSld sldOrd">
      <pc:chgData name="Leidy Viviana Osorio Jimenez" userId="S::l.osorioj@uniandes.edu.co::4b2e50a5-e866-4246-ac8b-74740c3f642a" providerId="AD" clId="Web-{5F26C374-1516-2CBA-3982-F72DD0897BE6}" dt="2023-10-20T14:55:13.582" v="129" actId="20577"/>
      <pc:docMkLst>
        <pc:docMk/>
      </pc:docMkLst>
      <pc:sldChg chg="modSp ord">
        <pc:chgData name="Leidy Viviana Osorio Jimenez" userId="S::l.osorioj@uniandes.edu.co::4b2e50a5-e866-4246-ac8b-74740c3f642a" providerId="AD" clId="Web-{5F26C374-1516-2CBA-3982-F72DD0897BE6}" dt="2023-10-20T14:55:13.582" v="129" actId="20577"/>
        <pc:sldMkLst>
          <pc:docMk/>
          <pc:sldMk cId="0" sldId="256"/>
        </pc:sldMkLst>
        <pc:spChg chg="mod">
          <ac:chgData name="Leidy Viviana Osorio Jimenez" userId="S::l.osorioj@uniandes.edu.co::4b2e50a5-e866-4246-ac8b-74740c3f642a" providerId="AD" clId="Web-{5F26C374-1516-2CBA-3982-F72DD0897BE6}" dt="2023-10-20T14:48:34.304" v="39" actId="20577"/>
          <ac:spMkLst>
            <pc:docMk/>
            <pc:sldMk cId="0" sldId="256"/>
            <ac:spMk id="2" creationId="{00000000-0000-0000-0000-000000000000}"/>
          </ac:spMkLst>
        </pc:spChg>
        <pc:spChg chg="mod">
          <ac:chgData name="Leidy Viviana Osorio Jimenez" userId="S::l.osorioj@uniandes.edu.co::4b2e50a5-e866-4246-ac8b-74740c3f642a" providerId="AD" clId="Web-{5F26C374-1516-2CBA-3982-F72DD0897BE6}" dt="2023-10-20T14:55:13.582" v="129" actId="20577"/>
          <ac:spMkLst>
            <pc:docMk/>
            <pc:sldMk cId="0" sldId="256"/>
            <ac:spMk id="3" creationId="{00000000-0000-0000-0000-000000000000}"/>
          </ac:spMkLst>
        </pc:spChg>
      </pc:sldChg>
      <pc:sldChg chg="modSp">
        <pc:chgData name="Leidy Viviana Osorio Jimenez" userId="S::l.osorioj@uniandes.edu.co::4b2e50a5-e866-4246-ac8b-74740c3f642a" providerId="AD" clId="Web-{5F26C374-1516-2CBA-3982-F72DD0897BE6}" dt="2023-10-20T14:48:42.305" v="42" actId="20577"/>
        <pc:sldMkLst>
          <pc:docMk/>
          <pc:sldMk cId="0" sldId="257"/>
        </pc:sldMkLst>
        <pc:spChg chg="mod">
          <ac:chgData name="Leidy Viviana Osorio Jimenez" userId="S::l.osorioj@uniandes.edu.co::4b2e50a5-e866-4246-ac8b-74740c3f642a" providerId="AD" clId="Web-{5F26C374-1516-2CBA-3982-F72DD0897BE6}" dt="2023-10-20T14:48:42.305" v="42" actId="20577"/>
          <ac:spMkLst>
            <pc:docMk/>
            <pc:sldMk cId="0" sldId="257"/>
            <ac:spMk id="3" creationId="{00000000-0000-0000-0000-000000000000}"/>
          </ac:spMkLst>
        </pc:spChg>
      </pc:sldChg>
      <pc:sldChg chg="modSp add del ord">
        <pc:chgData name="Leidy Viviana Osorio Jimenez" userId="S::l.osorioj@uniandes.edu.co::4b2e50a5-e866-4246-ac8b-74740c3f642a" providerId="AD" clId="Web-{5F26C374-1516-2CBA-3982-F72DD0897BE6}" dt="2023-10-20T14:48:59.275" v="56" actId="20577"/>
        <pc:sldMkLst>
          <pc:docMk/>
          <pc:sldMk cId="0" sldId="268"/>
        </pc:sldMkLst>
        <pc:spChg chg="mod">
          <ac:chgData name="Leidy Viviana Osorio Jimenez" userId="S::l.osorioj@uniandes.edu.co::4b2e50a5-e866-4246-ac8b-74740c3f642a" providerId="AD" clId="Web-{5F26C374-1516-2CBA-3982-F72DD0897BE6}" dt="2023-10-20T14:48:55.556" v="53" actId="20577"/>
          <ac:spMkLst>
            <pc:docMk/>
            <pc:sldMk cId="0" sldId="268"/>
            <ac:spMk id="2" creationId="{00000000-0000-0000-0000-000000000000}"/>
          </ac:spMkLst>
        </pc:spChg>
        <pc:spChg chg="mod">
          <ac:chgData name="Leidy Viviana Osorio Jimenez" userId="S::l.osorioj@uniandes.edu.co::4b2e50a5-e866-4246-ac8b-74740c3f642a" providerId="AD" clId="Web-{5F26C374-1516-2CBA-3982-F72DD0897BE6}" dt="2023-10-20T14:48:59.275" v="56" actId="20577"/>
          <ac:spMkLst>
            <pc:docMk/>
            <pc:sldMk cId="0" sldId="268"/>
            <ac:spMk id="3" creationId="{00000000-0000-0000-0000-000000000000}"/>
          </ac:spMkLst>
        </pc:spChg>
      </pc:sldChg>
      <pc:sldChg chg="addSp delSp modSp ord">
        <pc:chgData name="Leidy Viviana Osorio Jimenez" userId="S::l.osorioj@uniandes.edu.co::4b2e50a5-e866-4246-ac8b-74740c3f642a" providerId="AD" clId="Web-{5F26C374-1516-2CBA-3982-F72DD0897BE6}" dt="2023-10-20T14:52:19.539" v="90" actId="1076"/>
        <pc:sldMkLst>
          <pc:docMk/>
          <pc:sldMk cId="0" sldId="279"/>
        </pc:sldMkLst>
        <pc:spChg chg="mod">
          <ac:chgData name="Leidy Viviana Osorio Jimenez" userId="S::l.osorioj@uniandes.edu.co::4b2e50a5-e866-4246-ac8b-74740c3f642a" providerId="AD" clId="Web-{5F26C374-1516-2CBA-3982-F72DD0897BE6}" dt="2023-10-20T14:51:48.943" v="79" actId="20577"/>
          <ac:spMkLst>
            <pc:docMk/>
            <pc:sldMk cId="0" sldId="279"/>
            <ac:spMk id="2" creationId="{00000000-0000-0000-0000-000000000000}"/>
          </ac:spMkLst>
        </pc:spChg>
        <pc:graphicFrameChg chg="mod modGraphic">
          <ac:chgData name="Leidy Viviana Osorio Jimenez" userId="S::l.osorioj@uniandes.edu.co::4b2e50a5-e866-4246-ac8b-74740c3f642a" providerId="AD" clId="Web-{5F26C374-1516-2CBA-3982-F72DD0897BE6}" dt="2023-10-20T14:51:58.615" v="85"/>
          <ac:graphicFrameMkLst>
            <pc:docMk/>
            <pc:sldMk cId="0" sldId="279"/>
            <ac:graphicFrameMk id="6" creationId="{00000000-0000-0000-0000-000000000000}"/>
          </ac:graphicFrameMkLst>
        </pc:graphicFrameChg>
        <pc:picChg chg="del">
          <ac:chgData name="Leidy Viviana Osorio Jimenez" userId="S::l.osorioj@uniandes.edu.co::4b2e50a5-e866-4246-ac8b-74740c3f642a" providerId="AD" clId="Web-{5F26C374-1516-2CBA-3982-F72DD0897BE6}" dt="2023-10-20T14:47:58.177" v="15"/>
          <ac:picMkLst>
            <pc:docMk/>
            <pc:sldMk cId="0" sldId="279"/>
            <ac:picMk id="3" creationId="{99522744-86A9-3CF1-7604-AF8DFCEC0B84}"/>
          </ac:picMkLst>
        </pc:picChg>
        <pc:picChg chg="add mod">
          <ac:chgData name="Leidy Viviana Osorio Jimenez" userId="S::l.osorioj@uniandes.edu.co::4b2e50a5-e866-4246-ac8b-74740c3f642a" providerId="AD" clId="Web-{5F26C374-1516-2CBA-3982-F72DD0897BE6}" dt="2023-10-20T14:52:19.539" v="90" actId="1076"/>
          <ac:picMkLst>
            <pc:docMk/>
            <pc:sldMk cId="0" sldId="279"/>
            <ac:picMk id="4" creationId="{1E317C9E-C520-231E-D6FE-C697F335267A}"/>
          </ac:picMkLst>
        </pc:picChg>
        <pc:picChg chg="add mod">
          <ac:chgData name="Leidy Viviana Osorio Jimenez" userId="S::l.osorioj@uniandes.edu.co::4b2e50a5-e866-4246-ac8b-74740c3f642a" providerId="AD" clId="Web-{5F26C374-1516-2CBA-3982-F72DD0897BE6}" dt="2023-10-20T14:52:17.913" v="89" actId="1076"/>
          <ac:picMkLst>
            <pc:docMk/>
            <pc:sldMk cId="0" sldId="279"/>
            <ac:picMk id="9" creationId="{09F8E253-DD16-DCD4-79A4-FC60A91D1B01}"/>
          </ac:picMkLst>
        </pc:picChg>
      </pc:sldChg>
      <pc:sldChg chg="addSp delSp modSp ord">
        <pc:chgData name="Leidy Viviana Osorio Jimenez" userId="S::l.osorioj@uniandes.edu.co::4b2e50a5-e866-4246-ac8b-74740c3f642a" providerId="AD" clId="Web-{5F26C374-1516-2CBA-3982-F72DD0897BE6}" dt="2023-10-20T14:54:38.704" v="118"/>
        <pc:sldMkLst>
          <pc:docMk/>
          <pc:sldMk cId="0" sldId="280"/>
        </pc:sldMkLst>
        <pc:spChg chg="mod">
          <ac:chgData name="Leidy Viviana Osorio Jimenez" userId="S::l.osorioj@uniandes.edu.co::4b2e50a5-e866-4246-ac8b-74740c3f642a" providerId="AD" clId="Web-{5F26C374-1516-2CBA-3982-F72DD0897BE6}" dt="2023-10-20T14:52:47.556" v="93" actId="20577"/>
          <ac:spMkLst>
            <pc:docMk/>
            <pc:sldMk cId="0" sldId="280"/>
            <ac:spMk id="2" creationId="{00000000-0000-0000-0000-000000000000}"/>
          </ac:spMkLst>
        </pc:spChg>
        <pc:graphicFrameChg chg="mod modGraphic">
          <ac:chgData name="Leidy Viviana Osorio Jimenez" userId="S::l.osorioj@uniandes.edu.co::4b2e50a5-e866-4246-ac8b-74740c3f642a" providerId="AD" clId="Web-{5F26C374-1516-2CBA-3982-F72DD0897BE6}" dt="2023-10-20T14:54:38.704" v="118"/>
          <ac:graphicFrameMkLst>
            <pc:docMk/>
            <pc:sldMk cId="0" sldId="280"/>
            <ac:graphicFrameMk id="6" creationId="{00000000-0000-0000-0000-000000000000}"/>
          </ac:graphicFrameMkLst>
        </pc:graphicFrameChg>
        <pc:picChg chg="del">
          <ac:chgData name="Leidy Viviana Osorio Jimenez" userId="S::l.osorioj@uniandes.edu.co::4b2e50a5-e866-4246-ac8b-74740c3f642a" providerId="AD" clId="Web-{5F26C374-1516-2CBA-3982-F72DD0897BE6}" dt="2023-10-20T14:47:56.224" v="14"/>
          <ac:picMkLst>
            <pc:docMk/>
            <pc:sldMk cId="0" sldId="280"/>
            <ac:picMk id="3" creationId="{3FDDA1BC-1D67-654B-6A8C-C6E6261E6B4C}"/>
          </ac:picMkLst>
        </pc:picChg>
        <pc:picChg chg="add del mod">
          <ac:chgData name="Leidy Viviana Osorio Jimenez" userId="S::l.osorioj@uniandes.edu.co::4b2e50a5-e866-4246-ac8b-74740c3f642a" providerId="AD" clId="Web-{5F26C374-1516-2CBA-3982-F72DD0897BE6}" dt="2023-10-20T14:54:32.048" v="115"/>
          <ac:picMkLst>
            <pc:docMk/>
            <pc:sldMk cId="0" sldId="280"/>
            <ac:picMk id="4" creationId="{2E17031E-390B-BBBE-D18F-CF57167EF2B0}"/>
          </ac:picMkLst>
        </pc:picChg>
        <pc:picChg chg="add mod">
          <ac:chgData name="Leidy Viviana Osorio Jimenez" userId="S::l.osorioj@uniandes.edu.co::4b2e50a5-e866-4246-ac8b-74740c3f642a" providerId="AD" clId="Web-{5F26C374-1516-2CBA-3982-F72DD0897BE6}" dt="2023-10-20T14:54:33.938" v="116"/>
          <ac:picMkLst>
            <pc:docMk/>
            <pc:sldMk cId="0" sldId="280"/>
            <ac:picMk id="5" creationId="{8863C159-EF42-86AD-E5FF-1F1B1A3CA71F}"/>
          </ac:picMkLst>
        </pc:picChg>
      </pc:sldChg>
      <pc:sldChg chg="addSp delSp modSp">
        <pc:chgData name="Leidy Viviana Osorio Jimenez" userId="S::l.osorioj@uniandes.edu.co::4b2e50a5-e866-4246-ac8b-74740c3f642a" providerId="AD" clId="Web-{5F26C374-1516-2CBA-3982-F72DD0897BE6}" dt="2023-10-20T14:54:46.111" v="120" actId="1076"/>
        <pc:sldMkLst>
          <pc:docMk/>
          <pc:sldMk cId="0" sldId="281"/>
        </pc:sldMkLst>
        <pc:picChg chg="del">
          <ac:chgData name="Leidy Viviana Osorio Jimenez" userId="S::l.osorioj@uniandes.edu.co::4b2e50a5-e866-4246-ac8b-74740c3f642a" providerId="AD" clId="Web-{5F26C374-1516-2CBA-3982-F72DD0897BE6}" dt="2023-10-20T14:47:38.691" v="4"/>
          <ac:picMkLst>
            <pc:docMk/>
            <pc:sldMk cId="0" sldId="281"/>
            <ac:picMk id="3" creationId="{7F089F1B-1863-DBB3-A33E-F7A288B8ACE9}"/>
          </ac:picMkLst>
        </pc:picChg>
        <pc:picChg chg="add del mod">
          <ac:chgData name="Leidy Viviana Osorio Jimenez" userId="S::l.osorioj@uniandes.edu.co::4b2e50a5-e866-4246-ac8b-74740c3f642a" providerId="AD" clId="Web-{5F26C374-1516-2CBA-3982-F72DD0897BE6}" dt="2023-10-20T14:54:27.391" v="112"/>
          <ac:picMkLst>
            <pc:docMk/>
            <pc:sldMk cId="0" sldId="281"/>
            <ac:picMk id="4" creationId="{D4C74A33-AA98-3198-9308-C2252E442786}"/>
          </ac:picMkLst>
        </pc:picChg>
        <pc:picChg chg="add mod">
          <ac:chgData name="Leidy Viviana Osorio Jimenez" userId="S::l.osorioj@uniandes.edu.co::4b2e50a5-e866-4246-ac8b-74740c3f642a" providerId="AD" clId="Web-{5F26C374-1516-2CBA-3982-F72DD0897BE6}" dt="2023-10-20T14:54:46.111" v="120" actId="1076"/>
          <ac:picMkLst>
            <pc:docMk/>
            <pc:sldMk cId="0" sldId="281"/>
            <ac:picMk id="5" creationId="{AA3256DB-067A-5953-9D40-129EB7F5BCD4}"/>
          </ac:picMkLst>
        </pc:picChg>
      </pc:sldChg>
      <pc:sldChg chg="addSp delSp modSp">
        <pc:chgData name="Leidy Viviana Osorio Jimenez" userId="S::l.osorioj@uniandes.edu.co::4b2e50a5-e866-4246-ac8b-74740c3f642a" providerId="AD" clId="Web-{5F26C374-1516-2CBA-3982-F72DD0897BE6}" dt="2023-10-20T14:54:20.516" v="111" actId="14100"/>
        <pc:sldMkLst>
          <pc:docMk/>
          <pc:sldMk cId="0" sldId="286"/>
        </pc:sldMkLst>
        <pc:spChg chg="mod">
          <ac:chgData name="Leidy Viviana Osorio Jimenez" userId="S::l.osorioj@uniandes.edu.co::4b2e50a5-e866-4246-ac8b-74740c3f642a" providerId="AD" clId="Web-{5F26C374-1516-2CBA-3982-F72DD0897BE6}" dt="2023-10-20T14:53:56.498" v="104" actId="20577"/>
          <ac:spMkLst>
            <pc:docMk/>
            <pc:sldMk cId="0" sldId="286"/>
            <ac:spMk id="2" creationId="{00000000-0000-0000-0000-000000000000}"/>
          </ac:spMkLst>
        </pc:spChg>
        <pc:graphicFrameChg chg="mod modGraphic">
          <ac:chgData name="Leidy Viviana Osorio Jimenez" userId="S::l.osorioj@uniandes.edu.co::4b2e50a5-e866-4246-ac8b-74740c3f642a" providerId="AD" clId="Web-{5F26C374-1516-2CBA-3982-F72DD0897BE6}" dt="2023-10-20T14:53:48.185" v="103"/>
          <ac:graphicFrameMkLst>
            <pc:docMk/>
            <pc:sldMk cId="0" sldId="286"/>
            <ac:graphicFrameMk id="6" creationId="{00000000-0000-0000-0000-000000000000}"/>
          </ac:graphicFrameMkLst>
        </pc:graphicFrameChg>
        <pc:picChg chg="add mod modCrop">
          <ac:chgData name="Leidy Viviana Osorio Jimenez" userId="S::l.osorioj@uniandes.edu.co::4b2e50a5-e866-4246-ac8b-74740c3f642a" providerId="AD" clId="Web-{5F26C374-1516-2CBA-3982-F72DD0897BE6}" dt="2023-10-20T14:54:20.516" v="111" actId="14100"/>
          <ac:picMkLst>
            <pc:docMk/>
            <pc:sldMk cId="0" sldId="286"/>
            <ac:picMk id="4" creationId="{C24EAB36-B66F-157D-384E-537FA323CCFB}"/>
          </ac:picMkLst>
        </pc:picChg>
        <pc:picChg chg="del">
          <ac:chgData name="Leidy Viviana Osorio Jimenez" userId="S::l.osorioj@uniandes.edu.co::4b2e50a5-e866-4246-ac8b-74740c3f642a" providerId="AD" clId="Web-{5F26C374-1516-2CBA-3982-F72DD0897BE6}" dt="2023-10-20T14:47:27.190" v="0"/>
          <ac:picMkLst>
            <pc:docMk/>
            <pc:sldMk cId="0" sldId="286"/>
            <ac:picMk id="11" creationId="{30955C3D-02A1-87D0-1876-910053956A03}"/>
          </ac:picMkLst>
        </pc:picChg>
      </pc:sldChg>
      <pc:sldChg chg="modSp ord">
        <pc:chgData name="Leidy Viviana Osorio Jimenez" userId="S::l.osorioj@uniandes.edu.co::4b2e50a5-e866-4246-ac8b-74740c3f642a" providerId="AD" clId="Web-{5F26C374-1516-2CBA-3982-F72DD0897BE6}" dt="2023-10-20T14:53:15.339" v="98"/>
        <pc:sldMkLst>
          <pc:docMk/>
          <pc:sldMk cId="0" sldId="289"/>
        </pc:sldMkLst>
        <pc:spChg chg="mod">
          <ac:chgData name="Leidy Viviana Osorio Jimenez" userId="S::l.osorioj@uniandes.edu.co::4b2e50a5-e866-4246-ac8b-74740c3f642a" providerId="AD" clId="Web-{5F26C374-1516-2CBA-3982-F72DD0897BE6}" dt="2023-10-20T14:47:36.769" v="3" actId="20577"/>
          <ac:spMkLst>
            <pc:docMk/>
            <pc:sldMk cId="0" sldId="289"/>
            <ac:spMk id="9" creationId="{147CB6E3-73CC-A08B-30EC-893E8D088675}"/>
          </ac:spMkLst>
        </pc:spChg>
        <pc:graphicFrameChg chg="mod modGraphic">
          <ac:chgData name="Leidy Viviana Osorio Jimenez" userId="S::l.osorioj@uniandes.edu.co::4b2e50a5-e866-4246-ac8b-74740c3f642a" providerId="AD" clId="Web-{5F26C374-1516-2CBA-3982-F72DD0897BE6}" dt="2023-10-20T14:53:15.339" v="98"/>
          <ac:graphicFrameMkLst>
            <pc:docMk/>
            <pc:sldMk cId="0" sldId="289"/>
            <ac:graphicFrameMk id="6" creationId="{00000000-0000-0000-0000-000000000000}"/>
          </ac:graphicFrameMkLst>
        </pc:graphicFrameChg>
      </pc:sldChg>
      <pc:sldChg chg="delSp modSp">
        <pc:chgData name="Leidy Viviana Osorio Jimenez" userId="S::l.osorioj@uniandes.edu.co::4b2e50a5-e866-4246-ac8b-74740c3f642a" providerId="AD" clId="Web-{5F26C374-1516-2CBA-3982-F72DD0897BE6}" dt="2023-10-20T14:47:52.942" v="13" actId="20577"/>
        <pc:sldMkLst>
          <pc:docMk/>
          <pc:sldMk cId="0" sldId="290"/>
        </pc:sldMkLst>
        <pc:spChg chg="del">
          <ac:chgData name="Leidy Viviana Osorio Jimenez" userId="S::l.osorioj@uniandes.edu.co::4b2e50a5-e866-4246-ac8b-74740c3f642a" providerId="AD" clId="Web-{5F26C374-1516-2CBA-3982-F72DD0897BE6}" dt="2023-10-20T14:47:46.176" v="8"/>
          <ac:spMkLst>
            <pc:docMk/>
            <pc:sldMk cId="0" sldId="290"/>
            <ac:spMk id="7" creationId="{F00E6F45-1B94-5124-2853-732AE1B03C01}"/>
          </ac:spMkLst>
        </pc:spChg>
        <pc:spChg chg="del mod">
          <ac:chgData name="Leidy Viviana Osorio Jimenez" userId="S::l.osorioj@uniandes.edu.co::4b2e50a5-e866-4246-ac8b-74740c3f642a" providerId="AD" clId="Web-{5F26C374-1516-2CBA-3982-F72DD0897BE6}" dt="2023-10-20T14:47:44.754" v="7"/>
          <ac:spMkLst>
            <pc:docMk/>
            <pc:sldMk cId="0" sldId="290"/>
            <ac:spMk id="8" creationId="{459B7ACF-ED4C-59A9-A368-834A5EEDE33E}"/>
          </ac:spMkLst>
        </pc:spChg>
        <pc:spChg chg="mod">
          <ac:chgData name="Leidy Viviana Osorio Jimenez" userId="S::l.osorioj@uniandes.edu.co::4b2e50a5-e866-4246-ac8b-74740c3f642a" providerId="AD" clId="Web-{5F26C374-1516-2CBA-3982-F72DD0897BE6}" dt="2023-10-20T14:47:48.286" v="9" actId="1076"/>
          <ac:spMkLst>
            <pc:docMk/>
            <pc:sldMk cId="0" sldId="290"/>
            <ac:spMk id="9" creationId="{84B916FE-8774-5ED4-1EA0-20E86F1D6764}"/>
          </ac:spMkLst>
        </pc:spChg>
        <pc:spChg chg="mod">
          <ac:chgData name="Leidy Viviana Osorio Jimenez" userId="S::l.osorioj@uniandes.edu.co::4b2e50a5-e866-4246-ac8b-74740c3f642a" providerId="AD" clId="Web-{5F26C374-1516-2CBA-3982-F72DD0897BE6}" dt="2023-10-20T14:47:52.942" v="13" actId="20577"/>
          <ac:spMkLst>
            <pc:docMk/>
            <pc:sldMk cId="0" sldId="290"/>
            <ac:spMk id="10" creationId="{CD7B1205-5D13-4C30-E6D0-27E8D0DB05AE}"/>
          </ac:spMkLst>
        </pc:spChg>
      </pc:sldChg>
      <pc:sldChg chg="delSp modSp ord">
        <pc:chgData name="Leidy Viviana Osorio Jimenez" userId="S::l.osorioj@uniandes.edu.co::4b2e50a5-e866-4246-ac8b-74740c3f642a" providerId="AD" clId="Web-{5F26C374-1516-2CBA-3982-F72DD0897BE6}" dt="2023-10-20T14:52:56.541" v="95"/>
        <pc:sldMkLst>
          <pc:docMk/>
          <pc:sldMk cId="0" sldId="291"/>
        </pc:sldMkLst>
        <pc:spChg chg="del">
          <ac:chgData name="Leidy Viviana Osorio Jimenez" userId="S::l.osorioj@uniandes.edu.co::4b2e50a5-e866-4246-ac8b-74740c3f642a" providerId="AD" clId="Web-{5F26C374-1516-2CBA-3982-F72DD0897BE6}" dt="2023-10-20T14:48:18.241" v="20"/>
          <ac:spMkLst>
            <pc:docMk/>
            <pc:sldMk cId="0" sldId="291"/>
            <ac:spMk id="3" creationId="{00000000-0000-0000-0000-000000000000}"/>
          </ac:spMkLst>
        </pc:spChg>
        <pc:spChg chg="del">
          <ac:chgData name="Leidy Viviana Osorio Jimenez" userId="S::l.osorioj@uniandes.edu.co::4b2e50a5-e866-4246-ac8b-74740c3f642a" providerId="AD" clId="Web-{5F26C374-1516-2CBA-3982-F72DD0897BE6}" dt="2023-10-20T14:48:19.491" v="21"/>
          <ac:spMkLst>
            <pc:docMk/>
            <pc:sldMk cId="0" sldId="291"/>
            <ac:spMk id="4" creationId="{00000000-0000-0000-0000-000000000000}"/>
          </ac:spMkLst>
        </pc:spChg>
        <pc:spChg chg="mod">
          <ac:chgData name="Leidy Viviana Osorio Jimenez" userId="S::l.osorioj@uniandes.edu.co::4b2e50a5-e866-4246-ac8b-74740c3f642a" providerId="AD" clId="Web-{5F26C374-1516-2CBA-3982-F72DD0897BE6}" dt="2023-10-20T14:48:22.710" v="22" actId="20577"/>
          <ac:spMkLst>
            <pc:docMk/>
            <pc:sldMk cId="0" sldId="291"/>
            <ac:spMk id="13" creationId="{00000000-0000-0000-0000-000000000000}"/>
          </ac:spMkLst>
        </pc:spChg>
      </pc:sldChg>
      <pc:sldChg chg="delSp modSp del">
        <pc:chgData name="Leidy Viviana Osorio Jimenez" userId="S::l.osorioj@uniandes.edu.co::4b2e50a5-e866-4246-ac8b-74740c3f642a" providerId="AD" clId="Web-{5F26C374-1516-2CBA-3982-F72DD0897BE6}" dt="2023-10-20T14:54:48.252" v="121"/>
        <pc:sldMkLst>
          <pc:docMk/>
          <pc:sldMk cId="0" sldId="292"/>
        </pc:sldMkLst>
        <pc:spChg chg="del">
          <ac:chgData name="Leidy Viviana Osorio Jimenez" userId="S::l.osorioj@uniandes.edu.co::4b2e50a5-e866-4246-ac8b-74740c3f642a" providerId="AD" clId="Web-{5F26C374-1516-2CBA-3982-F72DD0897BE6}" dt="2023-10-20T14:48:02.318" v="17"/>
          <ac:spMkLst>
            <pc:docMk/>
            <pc:sldMk cId="0" sldId="292"/>
            <ac:spMk id="8" creationId="{E697209F-17CF-8B15-8A08-6EDD8B215B49}"/>
          </ac:spMkLst>
        </pc:spChg>
        <pc:spChg chg="del">
          <ac:chgData name="Leidy Viviana Osorio Jimenez" userId="S::l.osorioj@uniandes.edu.co::4b2e50a5-e866-4246-ac8b-74740c3f642a" providerId="AD" clId="Web-{5F26C374-1516-2CBA-3982-F72DD0897BE6}" dt="2023-10-20T14:48:01.115" v="16"/>
          <ac:spMkLst>
            <pc:docMk/>
            <pc:sldMk cId="0" sldId="292"/>
            <ac:spMk id="9" creationId="{09919754-3C29-5377-7107-F429CF4088D6}"/>
          </ac:spMkLst>
        </pc:spChg>
        <pc:spChg chg="mod">
          <ac:chgData name="Leidy Viviana Osorio Jimenez" userId="S::l.osorioj@uniandes.edu.co::4b2e50a5-e866-4246-ac8b-74740c3f642a" providerId="AD" clId="Web-{5F26C374-1516-2CBA-3982-F72DD0897BE6}" dt="2023-10-20T14:48:13.975" v="19" actId="20577"/>
          <ac:spMkLst>
            <pc:docMk/>
            <pc:sldMk cId="0" sldId="292"/>
            <ac:spMk id="11" creationId="{EA10807E-860C-38CB-E2CD-2C590FD21137}"/>
          </ac:spMkLst>
        </pc:spChg>
      </pc:sldChg>
    </pc:docChg>
  </pc:docChgLst>
  <pc:docChgLst>
    <pc:chgData name="Leidy Viviana Osorio Jimenez" userId="S::l.osorioj@uniandes.edu.co::4b2e50a5-e866-4246-ac8b-74740c3f642a" providerId="AD" clId="Web-{4C77751D-4DC1-9722-5CCC-CE69177EDB34}"/>
    <pc:docChg chg="modSld sldOrd">
      <pc:chgData name="Leidy Viviana Osorio Jimenez" userId="S::l.osorioj@uniandes.edu.co::4b2e50a5-e866-4246-ac8b-74740c3f642a" providerId="AD" clId="Web-{4C77751D-4DC1-9722-5CCC-CE69177EDB34}" dt="2023-10-21T17:03:25.010" v="404" actId="20577"/>
      <pc:docMkLst>
        <pc:docMk/>
      </pc:docMkLst>
      <pc:sldChg chg="modSp">
        <pc:chgData name="Leidy Viviana Osorio Jimenez" userId="S::l.osorioj@uniandes.edu.co::4b2e50a5-e866-4246-ac8b-74740c3f642a" providerId="AD" clId="Web-{4C77751D-4DC1-9722-5CCC-CE69177EDB34}" dt="2023-10-21T17:03:25.010" v="404" actId="20577"/>
        <pc:sldMkLst>
          <pc:docMk/>
          <pc:sldMk cId="0" sldId="257"/>
        </pc:sldMkLst>
        <pc:spChg chg="mod">
          <ac:chgData name="Leidy Viviana Osorio Jimenez" userId="S::l.osorioj@uniandes.edu.co::4b2e50a5-e866-4246-ac8b-74740c3f642a" providerId="AD" clId="Web-{4C77751D-4DC1-9722-5CCC-CE69177EDB34}" dt="2023-10-21T17:02:47.415" v="369" actId="20577"/>
          <ac:spMkLst>
            <pc:docMk/>
            <pc:sldMk cId="0" sldId="257"/>
            <ac:spMk id="2" creationId="{00000000-0000-0000-0000-000000000000}"/>
          </ac:spMkLst>
        </pc:spChg>
        <pc:spChg chg="mod">
          <ac:chgData name="Leidy Viviana Osorio Jimenez" userId="S::l.osorioj@uniandes.edu.co::4b2e50a5-e866-4246-ac8b-74740c3f642a" providerId="AD" clId="Web-{4C77751D-4DC1-9722-5CCC-CE69177EDB34}" dt="2023-10-21T17:03:25.010" v="404" actId="20577"/>
          <ac:spMkLst>
            <pc:docMk/>
            <pc:sldMk cId="0" sldId="257"/>
            <ac:spMk id="3" creationId="{00000000-0000-0000-0000-000000000000}"/>
          </ac:spMkLst>
        </pc:spChg>
      </pc:sldChg>
      <pc:sldChg chg="modSp">
        <pc:chgData name="Leidy Viviana Osorio Jimenez" userId="S::l.osorioj@uniandes.edu.co::4b2e50a5-e866-4246-ac8b-74740c3f642a" providerId="AD" clId="Web-{4C77751D-4DC1-9722-5CCC-CE69177EDB34}" dt="2023-10-21T15:18:39.726" v="24" actId="20577"/>
        <pc:sldMkLst>
          <pc:docMk/>
          <pc:sldMk cId="0" sldId="268"/>
        </pc:sldMkLst>
        <pc:spChg chg="mod">
          <ac:chgData name="Leidy Viviana Osorio Jimenez" userId="S::l.osorioj@uniandes.edu.co::4b2e50a5-e866-4246-ac8b-74740c3f642a" providerId="AD" clId="Web-{4C77751D-4DC1-9722-5CCC-CE69177EDB34}" dt="2023-10-21T15:18:39.726" v="24" actId="20577"/>
          <ac:spMkLst>
            <pc:docMk/>
            <pc:sldMk cId="0" sldId="268"/>
            <ac:spMk id="3" creationId="{00000000-0000-0000-0000-000000000000}"/>
          </ac:spMkLst>
        </pc:spChg>
      </pc:sldChg>
      <pc:sldChg chg="ord">
        <pc:chgData name="Leidy Viviana Osorio Jimenez" userId="S::l.osorioj@uniandes.edu.co::4b2e50a5-e866-4246-ac8b-74740c3f642a" providerId="AD" clId="Web-{4C77751D-4DC1-9722-5CCC-CE69177EDB34}" dt="2023-10-21T15:19:01.758" v="26"/>
        <pc:sldMkLst>
          <pc:docMk/>
          <pc:sldMk cId="0" sldId="279"/>
        </pc:sldMkLst>
      </pc:sldChg>
      <pc:sldChg chg="modSp">
        <pc:chgData name="Leidy Viviana Osorio Jimenez" userId="S::l.osorioj@uniandes.edu.co::4b2e50a5-e866-4246-ac8b-74740c3f642a" providerId="AD" clId="Web-{4C77751D-4DC1-9722-5CCC-CE69177EDB34}" dt="2023-10-21T15:40:14.704" v="281" actId="14100"/>
        <pc:sldMkLst>
          <pc:docMk/>
          <pc:sldMk cId="0" sldId="280"/>
        </pc:sldMkLst>
        <pc:graphicFrameChg chg="mod modGraphic">
          <ac:chgData name="Leidy Viviana Osorio Jimenez" userId="S::l.osorioj@uniandes.edu.co::4b2e50a5-e866-4246-ac8b-74740c3f642a" providerId="AD" clId="Web-{4C77751D-4DC1-9722-5CCC-CE69177EDB34}" dt="2023-10-21T15:24:05.564" v="42"/>
          <ac:graphicFrameMkLst>
            <pc:docMk/>
            <pc:sldMk cId="0" sldId="280"/>
            <ac:graphicFrameMk id="6" creationId="{00000000-0000-0000-0000-000000000000}"/>
          </ac:graphicFrameMkLst>
        </pc:graphicFrameChg>
        <pc:picChg chg="mod">
          <ac:chgData name="Leidy Viviana Osorio Jimenez" userId="S::l.osorioj@uniandes.edu.co::4b2e50a5-e866-4246-ac8b-74740c3f642a" providerId="AD" clId="Web-{4C77751D-4DC1-9722-5CCC-CE69177EDB34}" dt="2023-10-21T15:40:14.704" v="281" actId="14100"/>
          <ac:picMkLst>
            <pc:docMk/>
            <pc:sldMk cId="0" sldId="280"/>
            <ac:picMk id="5" creationId="{8863C159-EF42-86AD-E5FF-1F1B1A3CA71F}"/>
          </ac:picMkLst>
        </pc:picChg>
      </pc:sldChg>
      <pc:sldChg chg="modSp">
        <pc:chgData name="Leidy Viviana Osorio Jimenez" userId="S::l.osorioj@uniandes.edu.co::4b2e50a5-e866-4246-ac8b-74740c3f642a" providerId="AD" clId="Web-{4C77751D-4DC1-9722-5CCC-CE69177EDB34}" dt="2023-10-21T15:53:54.232" v="309" actId="1076"/>
        <pc:sldMkLst>
          <pc:docMk/>
          <pc:sldMk cId="0" sldId="289"/>
        </pc:sldMkLst>
        <pc:spChg chg="mod">
          <ac:chgData name="Leidy Viviana Osorio Jimenez" userId="S::l.osorioj@uniandes.edu.co::4b2e50a5-e866-4246-ac8b-74740c3f642a" providerId="AD" clId="Web-{4C77751D-4DC1-9722-5CCC-CE69177EDB34}" dt="2023-10-21T15:53:54.232" v="309" actId="1076"/>
          <ac:spMkLst>
            <pc:docMk/>
            <pc:sldMk cId="0" sldId="289"/>
            <ac:spMk id="9" creationId="{147CB6E3-73CC-A08B-30EC-893E8D088675}"/>
          </ac:spMkLst>
        </pc:spChg>
        <pc:graphicFrameChg chg="mod modGraphic">
          <ac:chgData name="Leidy Viviana Osorio Jimenez" userId="S::l.osorioj@uniandes.edu.co::4b2e50a5-e866-4246-ac8b-74740c3f642a" providerId="AD" clId="Web-{4C77751D-4DC1-9722-5CCC-CE69177EDB34}" dt="2023-10-21T15:39:44.187" v="262"/>
          <ac:graphicFrameMkLst>
            <pc:docMk/>
            <pc:sldMk cId="0" sldId="289"/>
            <ac:graphicFrameMk id="6" creationId="{00000000-0000-0000-0000-000000000000}"/>
          </ac:graphicFrameMkLst>
        </pc:graphicFrameChg>
      </pc:sldChg>
      <pc:sldChg chg="modSp ord">
        <pc:chgData name="Leidy Viviana Osorio Jimenez" userId="S::l.osorioj@uniandes.edu.co::4b2e50a5-e866-4246-ac8b-74740c3f642a" providerId="AD" clId="Web-{4C77751D-4DC1-9722-5CCC-CE69177EDB34}" dt="2023-10-21T15:43:35.382" v="290" actId="14100"/>
        <pc:sldMkLst>
          <pc:docMk/>
          <pc:sldMk cId="0" sldId="290"/>
        </pc:sldMkLst>
        <pc:spChg chg="mod">
          <ac:chgData name="Leidy Viviana Osorio Jimenez" userId="S::l.osorioj@uniandes.edu.co::4b2e50a5-e866-4246-ac8b-74740c3f642a" providerId="AD" clId="Web-{4C77751D-4DC1-9722-5CCC-CE69177EDB34}" dt="2023-10-21T15:43:35.382" v="290" actId="14100"/>
          <ac:spMkLst>
            <pc:docMk/>
            <pc:sldMk cId="0" sldId="290"/>
            <ac:spMk id="10" creationId="{CD7B1205-5D13-4C30-E6D0-27E8D0DB05AE}"/>
          </ac:spMkLst>
        </pc:spChg>
        <pc:graphicFrameChg chg="mod modGraphic">
          <ac:chgData name="Leidy Viviana Osorio Jimenez" userId="S::l.osorioj@uniandes.edu.co::4b2e50a5-e866-4246-ac8b-74740c3f642a" providerId="AD" clId="Web-{4C77751D-4DC1-9722-5CCC-CE69177EDB34}" dt="2023-10-21T15:40:01.078" v="278"/>
          <ac:graphicFrameMkLst>
            <pc:docMk/>
            <pc:sldMk cId="0" sldId="290"/>
            <ac:graphicFrameMk id="6" creationId="{00000000-0000-0000-0000-000000000000}"/>
          </ac:graphicFrameMkLst>
        </pc:graphicFrameChg>
      </pc:sldChg>
      <pc:sldChg chg="modSp ord">
        <pc:chgData name="Leidy Viviana Osorio Jimenez" userId="S::l.osorioj@uniandes.edu.co::4b2e50a5-e866-4246-ac8b-74740c3f642a" providerId="AD" clId="Web-{4C77751D-4DC1-9722-5CCC-CE69177EDB34}" dt="2023-10-21T15:53:48.935" v="308" actId="14100"/>
        <pc:sldMkLst>
          <pc:docMk/>
          <pc:sldMk cId="0" sldId="291"/>
        </pc:sldMkLst>
        <pc:spChg chg="mod">
          <ac:chgData name="Leidy Viviana Osorio Jimenez" userId="S::l.osorioj@uniandes.edu.co::4b2e50a5-e866-4246-ac8b-74740c3f642a" providerId="AD" clId="Web-{4C77751D-4DC1-9722-5CCC-CE69177EDB34}" dt="2023-10-21T15:53:48.935" v="308" actId="14100"/>
          <ac:spMkLst>
            <pc:docMk/>
            <pc:sldMk cId="0" sldId="291"/>
            <ac:spMk id="13" creationId="{00000000-0000-0000-0000-000000000000}"/>
          </ac:spMkLst>
        </pc:spChg>
        <pc:graphicFrameChg chg="mod modGraphic">
          <ac:chgData name="Leidy Viviana Osorio Jimenez" userId="S::l.osorioj@uniandes.edu.co::4b2e50a5-e866-4246-ac8b-74740c3f642a" providerId="AD" clId="Web-{4C77751D-4DC1-9722-5CCC-CE69177EDB34}" dt="2023-10-21T15:40:03.188" v="280"/>
          <ac:graphicFrameMkLst>
            <pc:docMk/>
            <pc:sldMk cId="0" sldId="291"/>
            <ac:graphicFrameMk id="6" creationId="{00000000-0000-0000-0000-000000000000}"/>
          </ac:graphicFrameMkLst>
        </pc:graphicFrameChg>
      </pc:sldChg>
      <pc:sldChg chg="modSp ord">
        <pc:chgData name="Leidy Viviana Osorio Jimenez" userId="S::l.osorioj@uniandes.edu.co::4b2e50a5-e866-4246-ac8b-74740c3f642a" providerId="AD" clId="Web-{4C77751D-4DC1-9722-5CCC-CE69177EDB34}" dt="2023-10-21T15:53:13.872" v="301" actId="20577"/>
        <pc:sldMkLst>
          <pc:docMk/>
          <pc:sldMk cId="791817739" sldId="298"/>
        </pc:sldMkLst>
        <pc:spChg chg="mod">
          <ac:chgData name="Leidy Viviana Osorio Jimenez" userId="S::l.osorioj@uniandes.edu.co::4b2e50a5-e866-4246-ac8b-74740c3f642a" providerId="AD" clId="Web-{4C77751D-4DC1-9722-5CCC-CE69177EDB34}" dt="2023-10-21T15:52:56.293" v="294" actId="1076"/>
          <ac:spMkLst>
            <pc:docMk/>
            <pc:sldMk cId="791817739" sldId="298"/>
            <ac:spMk id="9" creationId="{84B916FE-8774-5ED4-1EA0-20E86F1D6764}"/>
          </ac:spMkLst>
        </pc:spChg>
        <pc:spChg chg="mod">
          <ac:chgData name="Leidy Viviana Osorio Jimenez" userId="S::l.osorioj@uniandes.edu.co::4b2e50a5-e866-4246-ac8b-74740c3f642a" providerId="AD" clId="Web-{4C77751D-4DC1-9722-5CCC-CE69177EDB34}" dt="2023-10-21T15:53:13.872" v="301" actId="20577"/>
          <ac:spMkLst>
            <pc:docMk/>
            <pc:sldMk cId="791817739" sldId="298"/>
            <ac:spMk id="10" creationId="{CD7B1205-5D13-4C30-E6D0-27E8D0DB05AE}"/>
          </ac:spMkLst>
        </pc:spChg>
        <pc:graphicFrameChg chg="mod modGraphic">
          <ac:chgData name="Leidy Viviana Osorio Jimenez" userId="S::l.osorioj@uniandes.edu.co::4b2e50a5-e866-4246-ac8b-74740c3f642a" providerId="AD" clId="Web-{4C77751D-4DC1-9722-5CCC-CE69177EDB34}" dt="2023-10-21T15:39:58.187" v="274"/>
          <ac:graphicFrameMkLst>
            <pc:docMk/>
            <pc:sldMk cId="791817739" sldId="298"/>
            <ac:graphicFrameMk id="6" creationId="{00000000-0000-0000-0000-000000000000}"/>
          </ac:graphicFrameMkLst>
        </pc:graphicFrameChg>
      </pc:sldChg>
    </pc:docChg>
  </pc:docChgLst>
  <pc:docChgLst>
    <pc:chgData name="Leidy Viviana Osorio Jimenez" userId="S::l.osorioj@uniandes.edu.co::4b2e50a5-e866-4246-ac8b-74740c3f642a" providerId="AD" clId="Web-{1C3AC34E-5D8C-9C9B-BC0A-6D53A4F9211E}"/>
    <pc:docChg chg="addSld delSld modSld sldOrd">
      <pc:chgData name="Leidy Viviana Osorio Jimenez" userId="S::l.osorioj@uniandes.edu.co::4b2e50a5-e866-4246-ac8b-74740c3f642a" providerId="AD" clId="Web-{1C3AC34E-5D8C-9C9B-BC0A-6D53A4F9211E}" dt="2023-10-21T15:12:53.973" v="59"/>
      <pc:docMkLst>
        <pc:docMk/>
      </pc:docMkLst>
      <pc:sldChg chg="modSp">
        <pc:chgData name="Leidy Viviana Osorio Jimenez" userId="S::l.osorioj@uniandes.edu.co::4b2e50a5-e866-4246-ac8b-74740c3f642a" providerId="AD" clId="Web-{1C3AC34E-5D8C-9C9B-BC0A-6D53A4F9211E}" dt="2023-10-21T15:11:33.019" v="35" actId="20577"/>
        <pc:sldMkLst>
          <pc:docMk/>
          <pc:sldMk cId="0" sldId="268"/>
        </pc:sldMkLst>
        <pc:spChg chg="mod">
          <ac:chgData name="Leidy Viviana Osorio Jimenez" userId="S::l.osorioj@uniandes.edu.co::4b2e50a5-e866-4246-ac8b-74740c3f642a" providerId="AD" clId="Web-{1C3AC34E-5D8C-9C9B-BC0A-6D53A4F9211E}" dt="2023-10-21T15:11:33.019" v="35" actId="20577"/>
          <ac:spMkLst>
            <pc:docMk/>
            <pc:sldMk cId="0" sldId="268"/>
            <ac:spMk id="3" creationId="{00000000-0000-0000-0000-000000000000}"/>
          </ac:spMkLst>
        </pc:spChg>
      </pc:sldChg>
      <pc:sldChg chg="modSp">
        <pc:chgData name="Leidy Viviana Osorio Jimenez" userId="S::l.osorioj@uniandes.edu.co::4b2e50a5-e866-4246-ac8b-74740c3f642a" providerId="AD" clId="Web-{1C3AC34E-5D8C-9C9B-BC0A-6D53A4F9211E}" dt="2023-10-21T15:12:41.379" v="55"/>
        <pc:sldMkLst>
          <pc:docMk/>
          <pc:sldMk cId="0" sldId="286"/>
        </pc:sldMkLst>
        <pc:spChg chg="mod">
          <ac:chgData name="Leidy Viviana Osorio Jimenez" userId="S::l.osorioj@uniandes.edu.co::4b2e50a5-e866-4246-ac8b-74740c3f642a" providerId="AD" clId="Web-{1C3AC34E-5D8C-9C9B-BC0A-6D53A4F9211E}" dt="2023-10-21T15:10:20.861" v="14" actId="20577"/>
          <ac:spMkLst>
            <pc:docMk/>
            <pc:sldMk cId="0" sldId="286"/>
            <ac:spMk id="2" creationId="{00000000-0000-0000-0000-000000000000}"/>
          </ac:spMkLst>
        </pc:spChg>
        <pc:graphicFrameChg chg="mod modGraphic">
          <ac:chgData name="Leidy Viviana Osorio Jimenez" userId="S::l.osorioj@uniandes.edu.co::4b2e50a5-e866-4246-ac8b-74740c3f642a" providerId="AD" clId="Web-{1C3AC34E-5D8C-9C9B-BC0A-6D53A4F9211E}" dt="2023-10-21T15:12:41.379" v="55"/>
          <ac:graphicFrameMkLst>
            <pc:docMk/>
            <pc:sldMk cId="0" sldId="286"/>
            <ac:graphicFrameMk id="6" creationId="{00000000-0000-0000-0000-000000000000}"/>
          </ac:graphicFrameMkLst>
        </pc:graphicFrameChg>
      </pc:sldChg>
      <pc:sldChg chg="modSp">
        <pc:chgData name="Leidy Viviana Osorio Jimenez" userId="S::l.osorioj@uniandes.edu.co::4b2e50a5-e866-4246-ac8b-74740c3f642a" providerId="AD" clId="Web-{1C3AC34E-5D8C-9C9B-BC0A-6D53A4F9211E}" dt="2023-10-21T15:12:49.770" v="57"/>
        <pc:sldMkLst>
          <pc:docMk/>
          <pc:sldMk cId="0" sldId="289"/>
        </pc:sldMkLst>
        <pc:graphicFrameChg chg="mod modGraphic">
          <ac:chgData name="Leidy Viviana Osorio Jimenez" userId="S::l.osorioj@uniandes.edu.co::4b2e50a5-e866-4246-ac8b-74740c3f642a" providerId="AD" clId="Web-{1C3AC34E-5D8C-9C9B-BC0A-6D53A4F9211E}" dt="2023-10-21T15:12:49.770" v="57"/>
          <ac:graphicFrameMkLst>
            <pc:docMk/>
            <pc:sldMk cId="0" sldId="289"/>
            <ac:graphicFrameMk id="6" creationId="{00000000-0000-0000-0000-000000000000}"/>
          </ac:graphicFrameMkLst>
        </pc:graphicFrameChg>
      </pc:sldChg>
      <pc:sldChg chg="modSp add del ord">
        <pc:chgData name="Leidy Viviana Osorio Jimenez" userId="S::l.osorioj@uniandes.edu.co::4b2e50a5-e866-4246-ac8b-74740c3f642a" providerId="AD" clId="Web-{1C3AC34E-5D8C-9C9B-BC0A-6D53A4F9211E}" dt="2023-10-21T15:12:53.973" v="59"/>
        <pc:sldMkLst>
          <pc:docMk/>
          <pc:sldMk cId="0" sldId="290"/>
        </pc:sldMkLst>
        <pc:spChg chg="mod">
          <ac:chgData name="Leidy Viviana Osorio Jimenez" userId="S::l.osorioj@uniandes.edu.co::4b2e50a5-e866-4246-ac8b-74740c3f642a" providerId="AD" clId="Web-{1C3AC34E-5D8C-9C9B-BC0A-6D53A4F9211E}" dt="2023-10-21T15:11:53.456" v="41" actId="20577"/>
          <ac:spMkLst>
            <pc:docMk/>
            <pc:sldMk cId="0" sldId="290"/>
            <ac:spMk id="2" creationId="{00000000-0000-0000-0000-000000000000}"/>
          </ac:spMkLst>
        </pc:spChg>
        <pc:graphicFrameChg chg="mod modGraphic">
          <ac:chgData name="Leidy Viviana Osorio Jimenez" userId="S::l.osorioj@uniandes.edu.co::4b2e50a5-e866-4246-ac8b-74740c3f642a" providerId="AD" clId="Web-{1C3AC34E-5D8C-9C9B-BC0A-6D53A4F9211E}" dt="2023-10-21T15:12:53.973" v="59"/>
          <ac:graphicFrameMkLst>
            <pc:docMk/>
            <pc:sldMk cId="0" sldId="290"/>
            <ac:graphicFrameMk id="6" creationId="{00000000-0000-0000-0000-000000000000}"/>
          </ac:graphicFrameMkLst>
        </pc:graphicFrameChg>
      </pc:sldChg>
      <pc:sldChg chg="modSp">
        <pc:chgData name="Leidy Viviana Osorio Jimenez" userId="S::l.osorioj@uniandes.edu.co::4b2e50a5-e866-4246-ac8b-74740c3f642a" providerId="AD" clId="Web-{1C3AC34E-5D8C-9C9B-BC0A-6D53A4F9211E}" dt="2023-10-21T15:12:23.801" v="49"/>
        <pc:sldMkLst>
          <pc:docMk/>
          <pc:sldMk cId="0" sldId="291"/>
        </pc:sldMkLst>
        <pc:spChg chg="mod">
          <ac:chgData name="Leidy Viviana Osorio Jimenez" userId="S::l.osorioj@uniandes.edu.co::4b2e50a5-e866-4246-ac8b-74740c3f642a" providerId="AD" clId="Web-{1C3AC34E-5D8C-9C9B-BC0A-6D53A4F9211E}" dt="2023-10-21T15:11:27.675" v="29" actId="1076"/>
          <ac:spMkLst>
            <pc:docMk/>
            <pc:sldMk cId="0" sldId="291"/>
            <ac:spMk id="5" creationId="{00000000-0000-0000-0000-000000000000}"/>
          </ac:spMkLst>
        </pc:spChg>
        <pc:spChg chg="mod">
          <ac:chgData name="Leidy Viviana Osorio Jimenez" userId="S::l.osorioj@uniandes.edu.co::4b2e50a5-e866-4246-ac8b-74740c3f642a" providerId="AD" clId="Web-{1C3AC34E-5D8C-9C9B-BC0A-6D53A4F9211E}" dt="2023-10-21T15:10:37.064" v="22" actId="1076"/>
          <ac:spMkLst>
            <pc:docMk/>
            <pc:sldMk cId="0" sldId="291"/>
            <ac:spMk id="13" creationId="{00000000-0000-0000-0000-000000000000}"/>
          </ac:spMkLst>
        </pc:spChg>
        <pc:graphicFrameChg chg="mod modGraphic">
          <ac:chgData name="Leidy Viviana Osorio Jimenez" userId="S::l.osorioj@uniandes.edu.co::4b2e50a5-e866-4246-ac8b-74740c3f642a" providerId="AD" clId="Web-{1C3AC34E-5D8C-9C9B-BC0A-6D53A4F9211E}" dt="2023-10-21T15:12:23.801" v="49"/>
          <ac:graphicFrameMkLst>
            <pc:docMk/>
            <pc:sldMk cId="0" sldId="291"/>
            <ac:graphicFrameMk id="6" creationId="{00000000-0000-0000-0000-000000000000}"/>
          </ac:graphicFrameMkLst>
        </pc:graphicFrameChg>
      </pc:sldChg>
      <pc:sldChg chg="modSp add ord replId">
        <pc:chgData name="Leidy Viviana Osorio Jimenez" userId="S::l.osorioj@uniandes.edu.co::4b2e50a5-e866-4246-ac8b-74740c3f642a" providerId="AD" clId="Web-{1C3AC34E-5D8C-9C9B-BC0A-6D53A4F9211E}" dt="2023-10-21T15:12:32.192" v="53"/>
        <pc:sldMkLst>
          <pc:docMk/>
          <pc:sldMk cId="791817739" sldId="298"/>
        </pc:sldMkLst>
        <pc:graphicFrameChg chg="mod modGraphic">
          <ac:chgData name="Leidy Viviana Osorio Jimenez" userId="S::l.osorioj@uniandes.edu.co::4b2e50a5-e866-4246-ac8b-74740c3f642a" providerId="AD" clId="Web-{1C3AC34E-5D8C-9C9B-BC0A-6D53A4F9211E}" dt="2023-10-21T15:12:32.192" v="53"/>
          <ac:graphicFrameMkLst>
            <pc:docMk/>
            <pc:sldMk cId="791817739" sldId="298"/>
            <ac:graphicFrameMk id="6" creationId="{00000000-0000-0000-0000-000000000000}"/>
          </ac:graphicFrameMkLst>
        </pc:graphicFrameChg>
      </pc:sldChg>
    </pc:docChg>
  </pc:docChgLst>
  <pc:docChgLst>
    <pc:chgData name="Shadith Yiseli Perez Rivera" userId="defb7838-644e-4e63-81f4-93f2649a3bcb" providerId="ADAL" clId="{DC0D24B6-1FC2-4E26-ABAE-8ED559EC52A2}"/>
    <pc:docChg chg="undo redo custSel addSld delSld modSld">
      <pc:chgData name="Shadith Yiseli Perez Rivera" userId="defb7838-644e-4e63-81f4-93f2649a3bcb" providerId="ADAL" clId="{DC0D24B6-1FC2-4E26-ABAE-8ED559EC52A2}" dt="2023-10-21T17:04:07.387" v="467" actId="20577"/>
      <pc:docMkLst>
        <pc:docMk/>
      </pc:docMkLst>
      <pc:sldChg chg="modSp mod">
        <pc:chgData name="Shadith Yiseli Perez Rivera" userId="defb7838-644e-4e63-81f4-93f2649a3bcb" providerId="ADAL" clId="{DC0D24B6-1FC2-4E26-ABAE-8ED559EC52A2}" dt="2023-10-21T01:42:16.699" v="34" actId="20577"/>
        <pc:sldMkLst>
          <pc:docMk/>
          <pc:sldMk cId="0" sldId="279"/>
        </pc:sldMkLst>
        <pc:graphicFrameChg chg="mod modGraphic">
          <ac:chgData name="Shadith Yiseli Perez Rivera" userId="defb7838-644e-4e63-81f4-93f2649a3bcb" providerId="ADAL" clId="{DC0D24B6-1FC2-4E26-ABAE-8ED559EC52A2}" dt="2023-10-21T01:42:16.699" v="34" actId="20577"/>
          <ac:graphicFrameMkLst>
            <pc:docMk/>
            <pc:sldMk cId="0" sldId="279"/>
            <ac:graphicFrameMk id="6" creationId="{00000000-0000-0000-0000-000000000000}"/>
          </ac:graphicFrameMkLst>
        </pc:graphicFrameChg>
      </pc:sldChg>
      <pc:sldChg chg="modSp mod">
        <pc:chgData name="Shadith Yiseli Perez Rivera" userId="defb7838-644e-4e63-81f4-93f2649a3bcb" providerId="ADAL" clId="{DC0D24B6-1FC2-4E26-ABAE-8ED559EC52A2}" dt="2023-10-21T16:56:24.427" v="459" actId="1076"/>
        <pc:sldMkLst>
          <pc:docMk/>
          <pc:sldMk cId="0" sldId="280"/>
        </pc:sldMkLst>
        <pc:picChg chg="mod">
          <ac:chgData name="Shadith Yiseli Perez Rivera" userId="defb7838-644e-4e63-81f4-93f2649a3bcb" providerId="ADAL" clId="{DC0D24B6-1FC2-4E26-ABAE-8ED559EC52A2}" dt="2023-10-21T16:56:24.427" v="459" actId="1076"/>
          <ac:picMkLst>
            <pc:docMk/>
            <pc:sldMk cId="0" sldId="280"/>
            <ac:picMk id="5" creationId="{8863C159-EF42-86AD-E5FF-1F1B1A3CA71F}"/>
          </ac:picMkLst>
        </pc:picChg>
      </pc:sldChg>
      <pc:sldChg chg="modSp mod">
        <pc:chgData name="Shadith Yiseli Perez Rivera" userId="defb7838-644e-4e63-81f4-93f2649a3bcb" providerId="ADAL" clId="{DC0D24B6-1FC2-4E26-ABAE-8ED559EC52A2}" dt="2023-10-21T01:40:34.192" v="11" actId="113"/>
        <pc:sldMkLst>
          <pc:docMk/>
          <pc:sldMk cId="0" sldId="286"/>
        </pc:sldMkLst>
        <pc:spChg chg="mod">
          <ac:chgData name="Shadith Yiseli Perez Rivera" userId="defb7838-644e-4e63-81f4-93f2649a3bcb" providerId="ADAL" clId="{DC0D24B6-1FC2-4E26-ABAE-8ED559EC52A2}" dt="2023-10-21T01:40:34.192" v="11" actId="113"/>
          <ac:spMkLst>
            <pc:docMk/>
            <pc:sldMk cId="0" sldId="286"/>
            <ac:spMk id="2" creationId="{00000000-0000-0000-0000-000000000000}"/>
          </ac:spMkLst>
        </pc:spChg>
      </pc:sldChg>
      <pc:sldChg chg="modSp mod">
        <pc:chgData name="Shadith Yiseli Perez Rivera" userId="defb7838-644e-4e63-81f4-93f2649a3bcb" providerId="ADAL" clId="{DC0D24B6-1FC2-4E26-ABAE-8ED559EC52A2}" dt="2023-10-21T17:02:10.336" v="463" actId="20577"/>
        <pc:sldMkLst>
          <pc:docMk/>
          <pc:sldMk cId="0" sldId="289"/>
        </pc:sldMkLst>
        <pc:spChg chg="mod">
          <ac:chgData name="Shadith Yiseli Perez Rivera" userId="defb7838-644e-4e63-81f4-93f2649a3bcb" providerId="ADAL" clId="{DC0D24B6-1FC2-4E26-ABAE-8ED559EC52A2}" dt="2023-10-21T01:41:03.868" v="15"/>
          <ac:spMkLst>
            <pc:docMk/>
            <pc:sldMk cId="0" sldId="289"/>
            <ac:spMk id="2" creationId="{00000000-0000-0000-0000-000000000000}"/>
          </ac:spMkLst>
        </pc:spChg>
        <pc:spChg chg="mod">
          <ac:chgData name="Shadith Yiseli Perez Rivera" userId="defb7838-644e-4e63-81f4-93f2649a3bcb" providerId="ADAL" clId="{DC0D24B6-1FC2-4E26-ABAE-8ED559EC52A2}" dt="2023-10-21T02:37:34.403" v="35" actId="1076"/>
          <ac:spMkLst>
            <pc:docMk/>
            <pc:sldMk cId="0" sldId="289"/>
            <ac:spMk id="8" creationId="{A4734E42-AF39-D259-5D17-116F57CA996E}"/>
          </ac:spMkLst>
        </pc:spChg>
        <pc:spChg chg="mod">
          <ac:chgData name="Shadith Yiseli Perez Rivera" userId="defb7838-644e-4e63-81f4-93f2649a3bcb" providerId="ADAL" clId="{DC0D24B6-1FC2-4E26-ABAE-8ED559EC52A2}" dt="2023-10-21T02:59:02.317" v="284"/>
          <ac:spMkLst>
            <pc:docMk/>
            <pc:sldMk cId="0" sldId="289"/>
            <ac:spMk id="9" creationId="{147CB6E3-73CC-A08B-30EC-893E8D088675}"/>
          </ac:spMkLst>
        </pc:spChg>
        <pc:graphicFrameChg chg="mod modGraphic">
          <ac:chgData name="Shadith Yiseli Perez Rivera" userId="defb7838-644e-4e63-81f4-93f2649a3bcb" providerId="ADAL" clId="{DC0D24B6-1FC2-4E26-ABAE-8ED559EC52A2}" dt="2023-10-21T17:02:10.336" v="463" actId="20577"/>
          <ac:graphicFrameMkLst>
            <pc:docMk/>
            <pc:sldMk cId="0" sldId="289"/>
            <ac:graphicFrameMk id="6" creationId="{00000000-0000-0000-0000-000000000000}"/>
          </ac:graphicFrameMkLst>
        </pc:graphicFrameChg>
      </pc:sldChg>
      <pc:sldChg chg="modSp mod">
        <pc:chgData name="Shadith Yiseli Perez Rivera" userId="defb7838-644e-4e63-81f4-93f2649a3bcb" providerId="ADAL" clId="{DC0D24B6-1FC2-4E26-ABAE-8ED559EC52A2}" dt="2023-10-21T17:04:07.387" v="467" actId="20577"/>
        <pc:sldMkLst>
          <pc:docMk/>
          <pc:sldMk cId="0" sldId="291"/>
        </pc:sldMkLst>
        <pc:spChg chg="mod">
          <ac:chgData name="Shadith Yiseli Perez Rivera" userId="defb7838-644e-4e63-81f4-93f2649a3bcb" providerId="ADAL" clId="{DC0D24B6-1FC2-4E26-ABAE-8ED559EC52A2}" dt="2023-10-21T04:53:57.190" v="458" actId="1076"/>
          <ac:spMkLst>
            <pc:docMk/>
            <pc:sldMk cId="0" sldId="291"/>
            <ac:spMk id="5" creationId="{00000000-0000-0000-0000-000000000000}"/>
          </ac:spMkLst>
        </pc:spChg>
        <pc:spChg chg="mod">
          <ac:chgData name="Shadith Yiseli Perez Rivera" userId="defb7838-644e-4e63-81f4-93f2649a3bcb" providerId="ADAL" clId="{DC0D24B6-1FC2-4E26-ABAE-8ED559EC52A2}" dt="2023-10-21T17:04:07.387" v="467" actId="20577"/>
          <ac:spMkLst>
            <pc:docMk/>
            <pc:sldMk cId="0" sldId="291"/>
            <ac:spMk id="13" creationId="{00000000-0000-0000-0000-000000000000}"/>
          </ac:spMkLst>
        </pc:spChg>
      </pc:sldChg>
      <pc:sldChg chg="new del">
        <pc:chgData name="Shadith Yiseli Perez Rivera" userId="defb7838-644e-4e63-81f4-93f2649a3bcb" providerId="ADAL" clId="{DC0D24B6-1FC2-4E26-ABAE-8ED559EC52A2}" dt="2023-10-21T04:47:39.818" v="342" actId="680"/>
        <pc:sldMkLst>
          <pc:docMk/>
          <pc:sldMk cId="485589454" sldId="298"/>
        </pc:sldMkLst>
      </pc:sldChg>
    </pc:docChg>
  </pc:docChgLst>
  <pc:docChgLst>
    <pc:chgData name="Shadith Yiseli Perez Rivera" userId="S::s.perezr@uniandes.edu.co::defb7838-644e-4e63-81f4-93f2649a3bcb" providerId="AD" clId="Web-{00387A7E-6281-7F40-5BAE-18FA96A029A7}"/>
    <pc:docChg chg="modSld">
      <pc:chgData name="Shadith Yiseli Perez Rivera" userId="S::s.perezr@uniandes.edu.co::defb7838-644e-4e63-81f4-93f2649a3bcb" providerId="AD" clId="Web-{00387A7E-6281-7F40-5BAE-18FA96A029A7}" dt="2023-10-21T19:55:14.255" v="1" actId="20577"/>
      <pc:docMkLst>
        <pc:docMk/>
      </pc:docMkLst>
      <pc:sldChg chg="modSp">
        <pc:chgData name="Shadith Yiseli Perez Rivera" userId="S::s.perezr@uniandes.edu.co::defb7838-644e-4e63-81f4-93f2649a3bcb" providerId="AD" clId="Web-{00387A7E-6281-7F40-5BAE-18FA96A029A7}" dt="2023-10-21T19:55:14.255" v="1" actId="20577"/>
        <pc:sldMkLst>
          <pc:docMk/>
          <pc:sldMk cId="0" sldId="256"/>
        </pc:sldMkLst>
        <pc:spChg chg="mod">
          <ac:chgData name="Shadith Yiseli Perez Rivera" userId="S::s.perezr@uniandes.edu.co::defb7838-644e-4e63-81f4-93f2649a3bcb" providerId="AD" clId="Web-{00387A7E-6281-7F40-5BAE-18FA96A029A7}" dt="2023-10-21T19:55:14.255" v="1" actId="20577"/>
          <ac:spMkLst>
            <pc:docMk/>
            <pc:sldMk cId="0" sldId="256"/>
            <ac:spMk id="3" creationId="{00000000-0000-0000-0000-000000000000}"/>
          </ac:spMkLst>
        </pc:spChg>
      </pc:sldChg>
    </pc:docChg>
  </pc:docChgLst>
  <pc:docChgLst>
    <pc:chgData name="Tim Ulf Pambor" userId="S::t.pambor@uniandes.edu.co::e8ce6ea3-1e54-4b6f-b981-ae90c7db220d" providerId="AD" clId="Web-{B18B6E97-7B30-5C89-FB45-4646F4CED2CF}"/>
    <pc:docChg chg="modSld">
      <pc:chgData name="Tim Ulf Pambor" userId="S::t.pambor@uniandes.edu.co::e8ce6ea3-1e54-4b6f-b981-ae90c7db220d" providerId="AD" clId="Web-{B18B6E97-7B30-5C89-FB45-4646F4CED2CF}" dt="2023-10-21T00:42:37.608" v="12" actId="14100"/>
      <pc:docMkLst>
        <pc:docMk/>
      </pc:docMkLst>
      <pc:sldChg chg="addSp delSp modSp">
        <pc:chgData name="Tim Ulf Pambor" userId="S::t.pambor@uniandes.edu.co::e8ce6ea3-1e54-4b6f-b981-ae90c7db220d" providerId="AD" clId="Web-{B18B6E97-7B30-5C89-FB45-4646F4CED2CF}" dt="2023-10-21T00:42:37.608" v="12" actId="14100"/>
        <pc:sldMkLst>
          <pc:docMk/>
          <pc:sldMk cId="0" sldId="281"/>
        </pc:sldMkLst>
        <pc:picChg chg="add del mod">
          <ac:chgData name="Tim Ulf Pambor" userId="S::t.pambor@uniandes.edu.co::e8ce6ea3-1e54-4b6f-b981-ae90c7db220d" providerId="AD" clId="Web-{B18B6E97-7B30-5C89-FB45-4646F4CED2CF}" dt="2023-10-21T00:42:18.326" v="6"/>
          <ac:picMkLst>
            <pc:docMk/>
            <pc:sldMk cId="0" sldId="281"/>
            <ac:picMk id="3" creationId="{B7B16212-F58B-9EB0-E035-C5005221070E}"/>
          </ac:picMkLst>
        </pc:picChg>
        <pc:picChg chg="add mod">
          <ac:chgData name="Tim Ulf Pambor" userId="S::t.pambor@uniandes.edu.co::e8ce6ea3-1e54-4b6f-b981-ae90c7db220d" providerId="AD" clId="Web-{B18B6E97-7B30-5C89-FB45-4646F4CED2CF}" dt="2023-10-21T00:42:37.608" v="12" actId="14100"/>
          <ac:picMkLst>
            <pc:docMk/>
            <pc:sldMk cId="0" sldId="281"/>
            <ac:picMk id="4" creationId="{3735FD40-1541-71A4-6F2E-6BF1A67A8DB2}"/>
          </ac:picMkLst>
        </pc:picChg>
        <pc:picChg chg="del">
          <ac:chgData name="Tim Ulf Pambor" userId="S::t.pambor@uniandes.edu.co::e8ce6ea3-1e54-4b6f-b981-ae90c7db220d" providerId="AD" clId="Web-{B18B6E97-7B30-5C89-FB45-4646F4CED2CF}" dt="2023-10-21T00:40:44.916" v="0"/>
          <ac:picMkLst>
            <pc:docMk/>
            <pc:sldMk cId="0" sldId="281"/>
            <ac:picMk id="5" creationId="{AA3256DB-067A-5953-9D40-129EB7F5BCD4}"/>
          </ac:picMkLst>
        </pc:picChg>
      </pc:sldChg>
    </pc:docChg>
  </pc:docChgLst>
  <pc:docChgLst>
    <pc:chgData name="Laura Daniela Molina Villar" userId="S::ld.molina11@uniandes.edu.co::bd383450-5910-4617-a2bb-9b952c5dabed" providerId="AD" clId="Web-{5FC49B17-5925-C71F-1267-8DD7D0DD2625}"/>
    <pc:docChg chg="modSld">
      <pc:chgData name="Laura Daniela Molina Villar" userId="S::ld.molina11@uniandes.edu.co::bd383450-5910-4617-a2bb-9b952c5dabed" providerId="AD" clId="Web-{5FC49B17-5925-C71F-1267-8DD7D0DD2625}" dt="2023-10-17T21:49:22.919" v="11" actId="20577"/>
      <pc:docMkLst>
        <pc:docMk/>
      </pc:docMkLst>
      <pc:sldChg chg="delSp modSp">
        <pc:chgData name="Laura Daniela Molina Villar" userId="S::ld.molina11@uniandes.edu.co::bd383450-5910-4617-a2bb-9b952c5dabed" providerId="AD" clId="Web-{5FC49B17-5925-C71F-1267-8DD7D0DD2625}" dt="2023-10-17T21:49:22.919" v="11" actId="20577"/>
        <pc:sldMkLst>
          <pc:docMk/>
          <pc:sldMk cId="0" sldId="289"/>
        </pc:sldMkLst>
        <pc:spChg chg="del">
          <ac:chgData name="Laura Daniela Molina Villar" userId="S::ld.molina11@uniandes.edu.co::bd383450-5910-4617-a2bb-9b952c5dabed" providerId="AD" clId="Web-{5FC49B17-5925-C71F-1267-8DD7D0DD2625}" dt="2023-10-17T21:49:13.387" v="1"/>
          <ac:spMkLst>
            <pc:docMk/>
            <pc:sldMk cId="0" sldId="289"/>
            <ac:spMk id="5" creationId="{0EF569EA-CAD3-E945-2848-115102D016F2}"/>
          </ac:spMkLst>
        </pc:spChg>
        <pc:spChg chg="del">
          <ac:chgData name="Laura Daniela Molina Villar" userId="S::ld.molina11@uniandes.edu.co::bd383450-5910-4617-a2bb-9b952c5dabed" providerId="AD" clId="Web-{5FC49B17-5925-C71F-1267-8DD7D0DD2625}" dt="2023-10-17T21:49:13.387" v="0"/>
          <ac:spMkLst>
            <pc:docMk/>
            <pc:sldMk cId="0" sldId="289"/>
            <ac:spMk id="7" creationId="{5C5F5E09-352D-79FA-6DE0-F62E8DF7B637}"/>
          </ac:spMkLst>
        </pc:spChg>
        <pc:spChg chg="mod">
          <ac:chgData name="Laura Daniela Molina Villar" userId="S::ld.molina11@uniandes.edu.co::bd383450-5910-4617-a2bb-9b952c5dabed" providerId="AD" clId="Web-{5FC49B17-5925-C71F-1267-8DD7D0DD2625}" dt="2023-10-17T21:49:22.919" v="11" actId="20577"/>
          <ac:spMkLst>
            <pc:docMk/>
            <pc:sldMk cId="0" sldId="289"/>
            <ac:spMk id="8" creationId="{A4734E42-AF39-D259-5D17-116F57CA996E}"/>
          </ac:spMkLst>
        </pc:spChg>
      </pc:sldChg>
    </pc:docChg>
  </pc:docChgLst>
  <pc:docChgLst>
    <pc:chgData name="Tim Ulf Pambor" userId="S::t.pambor@uniandes.edu.co::e8ce6ea3-1e54-4b6f-b981-ae90c7db220d" providerId="AD" clId="Web-{72D3F7C0-EF95-7C70-C769-F977349790D6}"/>
    <pc:docChg chg="modSld sldOrd">
      <pc:chgData name="Tim Ulf Pambor" userId="S::t.pambor@uniandes.edu.co::e8ce6ea3-1e54-4b6f-b981-ae90c7db220d" providerId="AD" clId="Web-{72D3F7C0-EF95-7C70-C769-F977349790D6}" dt="2023-10-21T16:25:34.108" v="236" actId="20577"/>
      <pc:docMkLst>
        <pc:docMk/>
      </pc:docMkLst>
      <pc:sldChg chg="modSp">
        <pc:chgData name="Tim Ulf Pambor" userId="S::t.pambor@uniandes.edu.co::e8ce6ea3-1e54-4b6f-b981-ae90c7db220d" providerId="AD" clId="Web-{72D3F7C0-EF95-7C70-C769-F977349790D6}" dt="2023-10-21T16:25:34.108" v="236" actId="20577"/>
        <pc:sldMkLst>
          <pc:docMk/>
          <pc:sldMk cId="0" sldId="256"/>
        </pc:sldMkLst>
        <pc:spChg chg="mod">
          <ac:chgData name="Tim Ulf Pambor" userId="S::t.pambor@uniandes.edu.co::e8ce6ea3-1e54-4b6f-b981-ae90c7db220d" providerId="AD" clId="Web-{72D3F7C0-EF95-7C70-C769-F977349790D6}" dt="2023-10-21T16:25:34.108" v="236" actId="20577"/>
          <ac:spMkLst>
            <pc:docMk/>
            <pc:sldMk cId="0" sldId="256"/>
            <ac:spMk id="3" creationId="{00000000-0000-0000-0000-000000000000}"/>
          </ac:spMkLst>
        </pc:spChg>
      </pc:sldChg>
      <pc:sldChg chg="modSp">
        <pc:chgData name="Tim Ulf Pambor" userId="S::t.pambor@uniandes.edu.co::e8ce6ea3-1e54-4b6f-b981-ae90c7db220d" providerId="AD" clId="Web-{72D3F7C0-EF95-7C70-C769-F977349790D6}" dt="2023-10-21T15:52:11.461" v="80"/>
        <pc:sldMkLst>
          <pc:docMk/>
          <pc:sldMk cId="0" sldId="257"/>
        </pc:sldMkLst>
        <pc:spChg chg="mod">
          <ac:chgData name="Tim Ulf Pambor" userId="S::t.pambor@uniandes.edu.co::e8ce6ea3-1e54-4b6f-b981-ae90c7db220d" providerId="AD" clId="Web-{72D3F7C0-EF95-7C70-C769-F977349790D6}" dt="2023-10-21T15:52:11.461" v="80"/>
          <ac:spMkLst>
            <pc:docMk/>
            <pc:sldMk cId="0" sldId="257"/>
            <ac:spMk id="3" creationId="{00000000-0000-0000-0000-000000000000}"/>
          </ac:spMkLst>
        </pc:spChg>
      </pc:sldChg>
      <pc:sldChg chg="ord">
        <pc:chgData name="Tim Ulf Pambor" userId="S::t.pambor@uniandes.edu.co::e8ce6ea3-1e54-4b6f-b981-ae90c7db220d" providerId="AD" clId="Web-{72D3F7C0-EF95-7C70-C769-F977349790D6}" dt="2023-10-21T15:59:23.828" v="202"/>
        <pc:sldMkLst>
          <pc:docMk/>
          <pc:sldMk cId="0" sldId="268"/>
        </pc:sldMkLst>
      </pc:sldChg>
      <pc:sldChg chg="addSp delSp modSp ord">
        <pc:chgData name="Tim Ulf Pambor" userId="S::t.pambor@uniandes.edu.co::e8ce6ea3-1e54-4b6f-b981-ae90c7db220d" providerId="AD" clId="Web-{72D3F7C0-EF95-7C70-C769-F977349790D6}" dt="2023-10-21T15:59:13.359" v="200" actId="1076"/>
        <pc:sldMkLst>
          <pc:docMk/>
          <pc:sldMk cId="0" sldId="279"/>
        </pc:sldMkLst>
        <pc:spChg chg="mod">
          <ac:chgData name="Tim Ulf Pambor" userId="S::t.pambor@uniandes.edu.co::e8ce6ea3-1e54-4b6f-b981-ae90c7db220d" providerId="AD" clId="Web-{72D3F7C0-EF95-7C70-C769-F977349790D6}" dt="2023-10-21T15:53:24.009" v="85" actId="20577"/>
          <ac:spMkLst>
            <pc:docMk/>
            <pc:sldMk cId="0" sldId="279"/>
            <ac:spMk id="2" creationId="{00000000-0000-0000-0000-000000000000}"/>
          </ac:spMkLst>
        </pc:spChg>
        <pc:spChg chg="add del mod">
          <ac:chgData name="Tim Ulf Pambor" userId="S::t.pambor@uniandes.edu.co::e8ce6ea3-1e54-4b6f-b981-ae90c7db220d" providerId="AD" clId="Web-{72D3F7C0-EF95-7C70-C769-F977349790D6}" dt="2023-10-21T15:55:24.043" v="139"/>
          <ac:spMkLst>
            <pc:docMk/>
            <pc:sldMk cId="0" sldId="279"/>
            <ac:spMk id="3" creationId="{F471AEFA-9454-9F5D-09E0-7AAFEEA9F2D6}"/>
          </ac:spMkLst>
        </pc:spChg>
        <pc:spChg chg="add mod">
          <ac:chgData name="Tim Ulf Pambor" userId="S::t.pambor@uniandes.edu.co::e8ce6ea3-1e54-4b6f-b981-ae90c7db220d" providerId="AD" clId="Web-{72D3F7C0-EF95-7C70-C769-F977349790D6}" dt="2023-10-21T15:58:07.717" v="175" actId="1076"/>
          <ac:spMkLst>
            <pc:docMk/>
            <pc:sldMk cId="0" sldId="279"/>
            <ac:spMk id="10" creationId="{5B7D36FF-2948-9A5D-05ED-8C0215B7634F}"/>
          </ac:spMkLst>
        </pc:spChg>
        <pc:spChg chg="add mod">
          <ac:chgData name="Tim Ulf Pambor" userId="S::t.pambor@uniandes.edu.co::e8ce6ea3-1e54-4b6f-b981-ae90c7db220d" providerId="AD" clId="Web-{72D3F7C0-EF95-7C70-C769-F977349790D6}" dt="2023-10-21T15:59:03.234" v="198" actId="1076"/>
          <ac:spMkLst>
            <pc:docMk/>
            <pc:sldMk cId="0" sldId="279"/>
            <ac:spMk id="11" creationId="{0C79C6C2-D643-8568-512B-67E6677077BA}"/>
          </ac:spMkLst>
        </pc:spChg>
        <pc:spChg chg="add mod">
          <ac:chgData name="Tim Ulf Pambor" userId="S::t.pambor@uniandes.edu.co::e8ce6ea3-1e54-4b6f-b981-ae90c7db220d" providerId="AD" clId="Web-{72D3F7C0-EF95-7C70-C769-F977349790D6}" dt="2023-10-21T15:58:26.530" v="181" actId="1076"/>
          <ac:spMkLst>
            <pc:docMk/>
            <pc:sldMk cId="0" sldId="279"/>
            <ac:spMk id="12" creationId="{4E616FAA-BBA4-7609-73DA-C8FDC58A63FE}"/>
          </ac:spMkLst>
        </pc:spChg>
        <pc:spChg chg="add mod">
          <ac:chgData name="Tim Ulf Pambor" userId="S::t.pambor@uniandes.edu.co::e8ce6ea3-1e54-4b6f-b981-ae90c7db220d" providerId="AD" clId="Web-{72D3F7C0-EF95-7C70-C769-F977349790D6}" dt="2023-10-21T15:59:13.359" v="200" actId="1076"/>
          <ac:spMkLst>
            <pc:docMk/>
            <pc:sldMk cId="0" sldId="279"/>
            <ac:spMk id="13" creationId="{3D1B3F20-171D-ED36-E087-5FAC2B4C3508}"/>
          </ac:spMkLst>
        </pc:spChg>
        <pc:graphicFrameChg chg="mod modGraphic">
          <ac:chgData name="Tim Ulf Pambor" userId="S::t.pambor@uniandes.edu.co::e8ce6ea3-1e54-4b6f-b981-ae90c7db220d" providerId="AD" clId="Web-{72D3F7C0-EF95-7C70-C769-F977349790D6}" dt="2023-10-21T15:54:15.260" v="128"/>
          <ac:graphicFrameMkLst>
            <pc:docMk/>
            <pc:sldMk cId="0" sldId="279"/>
            <ac:graphicFrameMk id="6" creationId="{00000000-0000-0000-0000-000000000000}"/>
          </ac:graphicFrameMkLst>
        </pc:graphicFrameChg>
        <pc:picChg chg="mod">
          <ac:chgData name="Tim Ulf Pambor" userId="S::t.pambor@uniandes.edu.co::e8ce6ea3-1e54-4b6f-b981-ae90c7db220d" providerId="AD" clId="Web-{72D3F7C0-EF95-7C70-C769-F977349790D6}" dt="2023-10-21T15:58:26.499" v="180" actId="1076"/>
          <ac:picMkLst>
            <pc:docMk/>
            <pc:sldMk cId="0" sldId="279"/>
            <ac:picMk id="4" creationId="{1E317C9E-C520-231E-D6FE-C697F335267A}"/>
          </ac:picMkLst>
        </pc:picChg>
        <pc:picChg chg="mod">
          <ac:chgData name="Tim Ulf Pambor" userId="S::t.pambor@uniandes.edu.co::e8ce6ea3-1e54-4b6f-b981-ae90c7db220d" providerId="AD" clId="Web-{72D3F7C0-EF95-7C70-C769-F977349790D6}" dt="2023-10-21T15:58:07.702" v="174" actId="1076"/>
          <ac:picMkLst>
            <pc:docMk/>
            <pc:sldMk cId="0" sldId="279"/>
            <ac:picMk id="9" creationId="{09F8E253-DD16-DCD4-79A4-FC60A91D1B01}"/>
          </ac:picMkLst>
        </pc:picChg>
      </pc:sldChg>
      <pc:sldChg chg="ord">
        <pc:chgData name="Tim Ulf Pambor" userId="S::t.pambor@uniandes.edu.co::e8ce6ea3-1e54-4b6f-b981-ae90c7db220d" providerId="AD" clId="Web-{72D3F7C0-EF95-7C70-C769-F977349790D6}" dt="2023-10-21T15:53:00.774" v="83"/>
        <pc:sldMkLst>
          <pc:docMk/>
          <pc:sldMk cId="0" sldId="280"/>
        </pc:sldMkLst>
      </pc:sldChg>
      <pc:sldChg chg="ord">
        <pc:chgData name="Tim Ulf Pambor" userId="S::t.pambor@uniandes.edu.co::e8ce6ea3-1e54-4b6f-b981-ae90c7db220d" providerId="AD" clId="Web-{72D3F7C0-EF95-7C70-C769-F977349790D6}" dt="2023-10-21T15:53:03.352" v="84"/>
        <pc:sldMkLst>
          <pc:docMk/>
          <pc:sldMk cId="0" sldId="281"/>
        </pc:sldMkLst>
      </pc:sldChg>
      <pc:sldChg chg="modSp ord">
        <pc:chgData name="Tim Ulf Pambor" userId="S::t.pambor@uniandes.edu.co::e8ce6ea3-1e54-4b6f-b981-ae90c7db220d" providerId="AD" clId="Web-{72D3F7C0-EF95-7C70-C769-F977349790D6}" dt="2023-10-21T16:06:17.398" v="223" actId="14100"/>
        <pc:sldMkLst>
          <pc:docMk/>
          <pc:sldMk cId="0" sldId="286"/>
        </pc:sldMkLst>
        <pc:picChg chg="mod">
          <ac:chgData name="Tim Ulf Pambor" userId="S::t.pambor@uniandes.edu.co::e8ce6ea3-1e54-4b6f-b981-ae90c7db220d" providerId="AD" clId="Web-{72D3F7C0-EF95-7C70-C769-F977349790D6}" dt="2023-10-21T16:06:17.398" v="223" actId="14100"/>
          <ac:picMkLst>
            <pc:docMk/>
            <pc:sldMk cId="0" sldId="286"/>
            <ac:picMk id="4" creationId="{C24EAB36-B66F-157D-384E-537FA323CCFB}"/>
          </ac:picMkLst>
        </pc:picChg>
      </pc:sldChg>
      <pc:sldChg chg="modSp">
        <pc:chgData name="Tim Ulf Pambor" userId="S::t.pambor@uniandes.edu.co::e8ce6ea3-1e54-4b6f-b981-ae90c7db220d" providerId="AD" clId="Web-{72D3F7C0-EF95-7C70-C769-F977349790D6}" dt="2023-10-21T15:54:06.244" v="112"/>
        <pc:sldMkLst>
          <pc:docMk/>
          <pc:sldMk cId="0" sldId="289"/>
        </pc:sldMkLst>
        <pc:spChg chg="mod">
          <ac:chgData name="Tim Ulf Pambor" userId="S::t.pambor@uniandes.edu.co::e8ce6ea3-1e54-4b6f-b981-ae90c7db220d" providerId="AD" clId="Web-{72D3F7C0-EF95-7C70-C769-F977349790D6}" dt="2023-10-21T15:53:44.509" v="88" actId="20577"/>
          <ac:spMkLst>
            <pc:docMk/>
            <pc:sldMk cId="0" sldId="289"/>
            <ac:spMk id="2" creationId="{00000000-0000-0000-0000-000000000000}"/>
          </ac:spMkLst>
        </pc:spChg>
        <pc:graphicFrameChg chg="mod modGraphic">
          <ac:chgData name="Tim Ulf Pambor" userId="S::t.pambor@uniandes.edu.co::e8ce6ea3-1e54-4b6f-b981-ae90c7db220d" providerId="AD" clId="Web-{72D3F7C0-EF95-7C70-C769-F977349790D6}" dt="2023-10-21T15:54:06.244" v="112"/>
          <ac:graphicFrameMkLst>
            <pc:docMk/>
            <pc:sldMk cId="0" sldId="289"/>
            <ac:graphicFrameMk id="6" creationId="{00000000-0000-0000-0000-000000000000}"/>
          </ac:graphicFrameMkLst>
        </pc:graphicFrameChg>
      </pc:sldChg>
      <pc:sldChg chg="modSp">
        <pc:chgData name="Tim Ulf Pambor" userId="S::t.pambor@uniandes.edu.co::e8ce6ea3-1e54-4b6f-b981-ae90c7db220d" providerId="AD" clId="Web-{72D3F7C0-EF95-7C70-C769-F977349790D6}" dt="2023-10-21T15:51:40.163" v="79" actId="20577"/>
        <pc:sldMkLst>
          <pc:docMk/>
          <pc:sldMk cId="791817739" sldId="298"/>
        </pc:sldMkLst>
        <pc:spChg chg="mod">
          <ac:chgData name="Tim Ulf Pambor" userId="S::t.pambor@uniandes.edu.co::e8ce6ea3-1e54-4b6f-b981-ae90c7db220d" providerId="AD" clId="Web-{72D3F7C0-EF95-7C70-C769-F977349790D6}" dt="2023-10-21T15:51:40.163" v="79" actId="20577"/>
          <ac:spMkLst>
            <pc:docMk/>
            <pc:sldMk cId="791817739" sldId="298"/>
            <ac:spMk id="10" creationId="{CD7B1205-5D13-4C30-E6D0-27E8D0DB05AE}"/>
          </ac:spMkLst>
        </pc:spChg>
      </pc:sldChg>
    </pc:docChg>
  </pc:docChgLst>
  <pc:docChgLst>
    <pc:chgData name="Camilo Ramirez Restrepo" userId="S::c.ramirezr2@uniandes.edu.co::73f6b58b-49ce-40c3-92b0-0a5cd9684b0b" providerId="AD" clId="Web-{15E5A47C-BCB7-F707-8816-58B68DEC5F71}"/>
    <pc:docChg chg="modSld">
      <pc:chgData name="Camilo Ramirez Restrepo" userId="S::c.ramirezr2@uniandes.edu.co::73f6b58b-49ce-40c3-92b0-0a5cd9684b0b" providerId="AD" clId="Web-{15E5A47C-BCB7-F707-8816-58B68DEC5F71}" dt="2023-10-21T18:07:42.142" v="0" actId="1076"/>
      <pc:docMkLst>
        <pc:docMk/>
      </pc:docMkLst>
      <pc:sldChg chg="modSp">
        <pc:chgData name="Camilo Ramirez Restrepo" userId="S::c.ramirezr2@uniandes.edu.co::73f6b58b-49ce-40c3-92b0-0a5cd9684b0b" providerId="AD" clId="Web-{15E5A47C-BCB7-F707-8816-58B68DEC5F71}" dt="2023-10-21T18:07:42.142" v="0" actId="1076"/>
        <pc:sldMkLst>
          <pc:docMk/>
          <pc:sldMk cId="0" sldId="280"/>
        </pc:sldMkLst>
        <pc:picChg chg="mod">
          <ac:chgData name="Camilo Ramirez Restrepo" userId="S::c.ramirezr2@uniandes.edu.co::73f6b58b-49ce-40c3-92b0-0a5cd9684b0b" providerId="AD" clId="Web-{15E5A47C-BCB7-F707-8816-58B68DEC5F71}" dt="2023-10-21T18:07:42.142" v="0" actId="1076"/>
          <ac:picMkLst>
            <pc:docMk/>
            <pc:sldMk cId="0" sldId="280"/>
            <ac:picMk id="5" creationId="{8863C159-EF42-86AD-E5FF-1F1B1A3CA71F}"/>
          </ac:picMkLst>
        </pc:picChg>
      </pc:sldChg>
    </pc:docChg>
  </pc:docChgLst>
  <pc:docChgLst>
    <pc:chgData name="Camilo Ramirez Restrepo" userId="S::c.ramirezr2@uniandes.edu.co::73f6b58b-49ce-40c3-92b0-0a5cd9684b0b" providerId="AD" clId="Web-{C757D0DB-580D-71E1-21E9-BE346BA5C188}"/>
    <pc:docChg chg="addSld delSld modSld">
      <pc:chgData name="Camilo Ramirez Restrepo" userId="S::c.ramirezr2@uniandes.edu.co::73f6b58b-49ce-40c3-92b0-0a5cd9684b0b" providerId="AD" clId="Web-{C757D0DB-580D-71E1-21E9-BE346BA5C188}" dt="2023-10-21T17:54:14.698" v="226"/>
      <pc:docMkLst>
        <pc:docMk/>
      </pc:docMkLst>
      <pc:sldChg chg="modSp">
        <pc:chgData name="Camilo Ramirez Restrepo" userId="S::c.ramirezr2@uniandes.edu.co::73f6b58b-49ce-40c3-92b0-0a5cd9684b0b" providerId="AD" clId="Web-{C757D0DB-580D-71E1-21E9-BE346BA5C188}" dt="2023-10-21T17:12:23.649" v="25" actId="20577"/>
        <pc:sldMkLst>
          <pc:docMk/>
          <pc:sldMk cId="0" sldId="268"/>
        </pc:sldMkLst>
        <pc:spChg chg="mod">
          <ac:chgData name="Camilo Ramirez Restrepo" userId="S::c.ramirezr2@uniandes.edu.co::73f6b58b-49ce-40c3-92b0-0a5cd9684b0b" providerId="AD" clId="Web-{C757D0DB-580D-71E1-21E9-BE346BA5C188}" dt="2023-10-21T17:12:23.649" v="25" actId="20577"/>
          <ac:spMkLst>
            <pc:docMk/>
            <pc:sldMk cId="0" sldId="268"/>
            <ac:spMk id="3" creationId="{00000000-0000-0000-0000-000000000000}"/>
          </ac:spMkLst>
        </pc:spChg>
      </pc:sldChg>
      <pc:sldChg chg="modSp">
        <pc:chgData name="Camilo Ramirez Restrepo" userId="S::c.ramirezr2@uniandes.edu.co::73f6b58b-49ce-40c3-92b0-0a5cd9684b0b" providerId="AD" clId="Web-{C757D0DB-580D-71E1-21E9-BE346BA5C188}" dt="2023-10-21T17:54:14.698" v="226"/>
        <pc:sldMkLst>
          <pc:docMk/>
          <pc:sldMk cId="0" sldId="280"/>
        </pc:sldMkLst>
        <pc:spChg chg="mod">
          <ac:chgData name="Camilo Ramirez Restrepo" userId="S::c.ramirezr2@uniandes.edu.co::73f6b58b-49ce-40c3-92b0-0a5cd9684b0b" providerId="AD" clId="Web-{C757D0DB-580D-71E1-21E9-BE346BA5C188}" dt="2023-10-21T17:53:50.931" v="122" actId="20577"/>
          <ac:spMkLst>
            <pc:docMk/>
            <pc:sldMk cId="0" sldId="280"/>
            <ac:spMk id="2" creationId="{00000000-0000-0000-0000-000000000000}"/>
          </ac:spMkLst>
        </pc:spChg>
        <pc:graphicFrameChg chg="mod modGraphic">
          <ac:chgData name="Camilo Ramirez Restrepo" userId="S::c.ramirezr2@uniandes.edu.co::73f6b58b-49ce-40c3-92b0-0a5cd9684b0b" providerId="AD" clId="Web-{C757D0DB-580D-71E1-21E9-BE346BA5C188}" dt="2023-10-21T17:54:14.698" v="226"/>
          <ac:graphicFrameMkLst>
            <pc:docMk/>
            <pc:sldMk cId="0" sldId="280"/>
            <ac:graphicFrameMk id="6" creationId="{00000000-0000-0000-0000-000000000000}"/>
          </ac:graphicFrameMkLst>
        </pc:graphicFrameChg>
        <pc:picChg chg="mod">
          <ac:chgData name="Camilo Ramirez Restrepo" userId="S::c.ramirezr2@uniandes.edu.co::73f6b58b-49ce-40c3-92b0-0a5cd9684b0b" providerId="AD" clId="Web-{C757D0DB-580D-71E1-21E9-BE346BA5C188}" dt="2023-10-21T17:52:45.930" v="27" actId="1076"/>
          <ac:picMkLst>
            <pc:docMk/>
            <pc:sldMk cId="0" sldId="280"/>
            <ac:picMk id="5" creationId="{8863C159-EF42-86AD-E5FF-1F1B1A3CA71F}"/>
          </ac:picMkLst>
        </pc:picChg>
      </pc:sldChg>
      <pc:sldChg chg="delSp modSp">
        <pc:chgData name="Camilo Ramirez Restrepo" userId="S::c.ramirezr2@uniandes.edu.co::73f6b58b-49ce-40c3-92b0-0a5cd9684b0b" providerId="AD" clId="Web-{C757D0DB-580D-71E1-21E9-BE346BA5C188}" dt="2023-10-21T17:53:40.525" v="108"/>
        <pc:sldMkLst>
          <pc:docMk/>
          <pc:sldMk cId="0" sldId="286"/>
        </pc:sldMkLst>
        <pc:spChg chg="del">
          <ac:chgData name="Camilo Ramirez Restrepo" userId="S::c.ramirezr2@uniandes.edu.co::73f6b58b-49ce-40c3-92b0-0a5cd9684b0b" providerId="AD" clId="Web-{C757D0DB-580D-71E1-21E9-BE346BA5C188}" dt="2023-10-21T17:53:39.025" v="106"/>
          <ac:spMkLst>
            <pc:docMk/>
            <pc:sldMk cId="0" sldId="286"/>
            <ac:spMk id="9" creationId="{846AEAD2-FE62-1496-DE61-FA8C200B48B0}"/>
          </ac:spMkLst>
        </pc:spChg>
        <pc:graphicFrameChg chg="mod modGraphic">
          <ac:chgData name="Camilo Ramirez Restrepo" userId="S::c.ramirezr2@uniandes.edu.co::73f6b58b-49ce-40c3-92b0-0a5cd9684b0b" providerId="AD" clId="Web-{C757D0DB-580D-71E1-21E9-BE346BA5C188}" dt="2023-10-21T17:53:29.650" v="105"/>
          <ac:graphicFrameMkLst>
            <pc:docMk/>
            <pc:sldMk cId="0" sldId="286"/>
            <ac:graphicFrameMk id="6" creationId="{00000000-0000-0000-0000-000000000000}"/>
          </ac:graphicFrameMkLst>
        </pc:graphicFrameChg>
        <pc:picChg chg="del">
          <ac:chgData name="Camilo Ramirez Restrepo" userId="S::c.ramirezr2@uniandes.edu.co::73f6b58b-49ce-40c3-92b0-0a5cd9684b0b" providerId="AD" clId="Web-{C757D0DB-580D-71E1-21E9-BE346BA5C188}" dt="2023-10-21T17:53:40.525" v="108"/>
          <ac:picMkLst>
            <pc:docMk/>
            <pc:sldMk cId="0" sldId="286"/>
            <ac:picMk id="3" creationId="{EB3CA6AE-37D1-967B-74EB-1950555A9378}"/>
          </ac:picMkLst>
        </pc:picChg>
        <pc:picChg chg="del">
          <ac:chgData name="Camilo Ramirez Restrepo" userId="S::c.ramirezr2@uniandes.edu.co::73f6b58b-49ce-40c3-92b0-0a5cd9684b0b" providerId="AD" clId="Web-{C757D0DB-580D-71E1-21E9-BE346BA5C188}" dt="2023-10-21T17:53:39.822" v="107"/>
          <ac:picMkLst>
            <pc:docMk/>
            <pc:sldMk cId="0" sldId="286"/>
            <ac:picMk id="5" creationId="{AA63BF56-BD5E-0667-5FC2-E476D5E24640}"/>
          </ac:picMkLst>
        </pc:picChg>
      </pc:sldChg>
      <pc:sldChg chg="new del">
        <pc:chgData name="Camilo Ramirez Restrepo" userId="S::c.ramirezr2@uniandes.edu.co::73f6b58b-49ce-40c3-92b0-0a5cd9684b0b" providerId="AD" clId="Web-{C757D0DB-580D-71E1-21E9-BE346BA5C188}" dt="2023-10-21T16:36:57.537" v="1"/>
        <pc:sldMkLst>
          <pc:docMk/>
          <pc:sldMk cId="1991689455" sldId="29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21/10/2023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21/10/2023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object 2"/>
          <p:cNvSpPr/>
          <p:nvPr userDrawn="1"/>
        </p:nvSpPr>
        <p:spPr>
          <a:xfrm>
            <a:off x="0" y="25550"/>
            <a:ext cx="20104100" cy="12119610"/>
          </a:xfrm>
          <a:custGeom>
            <a:avLst/>
            <a:gdLst/>
            <a:ahLst/>
            <a:cxnLst/>
            <a:rect l="l" t="t" r="r" b="b"/>
            <a:pathLst>
              <a:path w="20104100" h="12119610">
                <a:moveTo>
                  <a:pt x="0" y="12119543"/>
                </a:moveTo>
                <a:lnTo>
                  <a:pt x="20104100" y="12119543"/>
                </a:lnTo>
                <a:lnTo>
                  <a:pt x="20104100" y="0"/>
                </a:lnTo>
                <a:lnTo>
                  <a:pt x="0" y="0"/>
                </a:lnTo>
                <a:lnTo>
                  <a:pt x="0" y="12119543"/>
                </a:lnTo>
                <a:close/>
              </a:path>
            </a:pathLst>
          </a:custGeom>
          <a:solidFill>
            <a:srgbClr val="342175"/>
          </a:solidFill>
        </p:spPr>
        <p:txBody>
          <a:bodyPr wrap="square" lIns="0" tIns="0" rIns="0" bIns="0" rtlCol="0"/>
          <a:lstStyle/>
          <a:p>
            <a:endParaRPr/>
          </a:p>
        </p:txBody>
      </p:sp>
      <p:sp>
        <p:nvSpPr>
          <p:cNvPr id="4" name="object 4"/>
          <p:cNvSpPr/>
          <p:nvPr userDrawn="1"/>
        </p:nvSpPr>
        <p:spPr>
          <a:xfrm>
            <a:off x="10312120" y="3935532"/>
            <a:ext cx="0" cy="872490"/>
          </a:xfrm>
          <a:custGeom>
            <a:avLst/>
            <a:gdLst/>
            <a:ahLst/>
            <a:cxnLst/>
            <a:rect l="l" t="t" r="r" b="b"/>
            <a:pathLst>
              <a:path h="872489">
                <a:moveTo>
                  <a:pt x="0" y="0"/>
                </a:moveTo>
                <a:lnTo>
                  <a:pt x="0" y="872217"/>
                </a:lnTo>
              </a:path>
            </a:pathLst>
          </a:custGeom>
          <a:ln w="4392">
            <a:solidFill>
              <a:srgbClr val="009ABA"/>
            </a:solidFill>
          </a:ln>
        </p:spPr>
        <p:txBody>
          <a:bodyPr wrap="square" lIns="0" tIns="0" rIns="0" bIns="0" rtlCol="0"/>
          <a:lstStyle/>
          <a:p>
            <a:endParaRPr/>
          </a:p>
        </p:txBody>
      </p:sp>
      <p:sp>
        <p:nvSpPr>
          <p:cNvPr id="5" name="object 5"/>
          <p:cNvSpPr/>
          <p:nvPr userDrawn="1"/>
        </p:nvSpPr>
        <p:spPr>
          <a:xfrm>
            <a:off x="10312120" y="4810207"/>
            <a:ext cx="0" cy="872490"/>
          </a:xfrm>
          <a:custGeom>
            <a:avLst/>
            <a:gdLst/>
            <a:ahLst/>
            <a:cxnLst/>
            <a:rect l="l" t="t" r="r" b="b"/>
            <a:pathLst>
              <a:path h="872489">
                <a:moveTo>
                  <a:pt x="0" y="0"/>
                </a:moveTo>
                <a:lnTo>
                  <a:pt x="0" y="872207"/>
                </a:lnTo>
              </a:path>
            </a:pathLst>
          </a:custGeom>
          <a:ln w="4392">
            <a:solidFill>
              <a:srgbClr val="5DB7AB"/>
            </a:solidFill>
          </a:ln>
        </p:spPr>
        <p:txBody>
          <a:bodyPr wrap="square" lIns="0" tIns="0" rIns="0" bIns="0" rtlCol="0"/>
          <a:lstStyle/>
          <a:p>
            <a:endParaRPr/>
          </a:p>
        </p:txBody>
      </p:sp>
      <p:sp>
        <p:nvSpPr>
          <p:cNvPr id="6" name="object 6"/>
          <p:cNvSpPr/>
          <p:nvPr userDrawn="1"/>
        </p:nvSpPr>
        <p:spPr>
          <a:xfrm>
            <a:off x="10312120" y="5684893"/>
            <a:ext cx="0" cy="872490"/>
          </a:xfrm>
          <a:custGeom>
            <a:avLst/>
            <a:gdLst/>
            <a:ahLst/>
            <a:cxnLst/>
            <a:rect l="l" t="t" r="r" b="b"/>
            <a:pathLst>
              <a:path h="872490">
                <a:moveTo>
                  <a:pt x="0" y="0"/>
                </a:moveTo>
                <a:lnTo>
                  <a:pt x="0" y="872217"/>
                </a:lnTo>
              </a:path>
            </a:pathLst>
          </a:custGeom>
          <a:ln w="4392">
            <a:solidFill>
              <a:srgbClr val="EA2828"/>
            </a:solidFill>
          </a:ln>
        </p:spPr>
        <p:txBody>
          <a:bodyPr wrap="square" lIns="0" tIns="0" rIns="0" bIns="0" rtlCol="0"/>
          <a:lstStyle/>
          <a:p>
            <a:endParaRPr/>
          </a:p>
        </p:txBody>
      </p:sp>
      <p:sp>
        <p:nvSpPr>
          <p:cNvPr id="7" name="object 7"/>
          <p:cNvSpPr/>
          <p:nvPr userDrawn="1"/>
        </p:nvSpPr>
        <p:spPr>
          <a:xfrm>
            <a:off x="10312120" y="6559557"/>
            <a:ext cx="0" cy="872490"/>
          </a:xfrm>
          <a:custGeom>
            <a:avLst/>
            <a:gdLst/>
            <a:ahLst/>
            <a:cxnLst/>
            <a:rect l="l" t="t" r="r" b="b"/>
            <a:pathLst>
              <a:path h="872490">
                <a:moveTo>
                  <a:pt x="0" y="0"/>
                </a:moveTo>
                <a:lnTo>
                  <a:pt x="0" y="872217"/>
                </a:lnTo>
              </a:path>
            </a:pathLst>
          </a:custGeom>
          <a:ln w="4392">
            <a:solidFill>
              <a:srgbClr val="FF5136"/>
            </a:solidFill>
          </a:ln>
        </p:spPr>
        <p:txBody>
          <a:bodyPr wrap="square" lIns="0" tIns="0" rIns="0" bIns="0" rtlCol="0"/>
          <a:lstStyle/>
          <a:p>
            <a:endParaRPr/>
          </a:p>
        </p:txBody>
      </p:sp>
      <p:sp>
        <p:nvSpPr>
          <p:cNvPr id="8" name="object 8"/>
          <p:cNvSpPr/>
          <p:nvPr userDrawn="1"/>
        </p:nvSpPr>
        <p:spPr>
          <a:xfrm>
            <a:off x="10312120" y="7434243"/>
            <a:ext cx="0" cy="872490"/>
          </a:xfrm>
          <a:custGeom>
            <a:avLst/>
            <a:gdLst/>
            <a:ahLst/>
            <a:cxnLst/>
            <a:rect l="l" t="t" r="r" b="b"/>
            <a:pathLst>
              <a:path h="872490">
                <a:moveTo>
                  <a:pt x="0" y="0"/>
                </a:moveTo>
                <a:lnTo>
                  <a:pt x="0" y="872217"/>
                </a:lnTo>
              </a:path>
            </a:pathLst>
          </a:custGeom>
          <a:ln w="4392">
            <a:solidFill>
              <a:srgbClr val="F09C29"/>
            </a:solidFill>
          </a:ln>
        </p:spPr>
        <p:txBody>
          <a:bodyPr wrap="square" lIns="0" tIns="0" rIns="0" bIns="0" rtlCol="0"/>
          <a:lstStyle/>
          <a:p>
            <a:endParaRPr/>
          </a:p>
        </p:txBody>
      </p:sp>
      <p:sp>
        <p:nvSpPr>
          <p:cNvPr id="9" name="object 9"/>
          <p:cNvSpPr txBox="1"/>
          <p:nvPr userDrawn="1"/>
        </p:nvSpPr>
        <p:spPr>
          <a:xfrm>
            <a:off x="4266934" y="6969285"/>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10" name="object 10"/>
          <p:cNvSpPr txBox="1"/>
          <p:nvPr userDrawn="1"/>
        </p:nvSpPr>
        <p:spPr>
          <a:xfrm>
            <a:off x="3475884" y="8439554"/>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11" name="Grupo 10"/>
          <p:cNvGrpSpPr/>
          <p:nvPr userDrawn="1"/>
        </p:nvGrpSpPr>
        <p:grpSpPr>
          <a:xfrm>
            <a:off x="4513896" y="3369700"/>
            <a:ext cx="2995236" cy="3459251"/>
            <a:chOff x="4513896" y="3369700"/>
            <a:chExt cx="2995236" cy="3459251"/>
          </a:xfrm>
        </p:grpSpPr>
        <p:sp>
          <p:nvSpPr>
            <p:cNvPr id="12" name="object 11"/>
            <p:cNvSpPr/>
            <p:nvPr/>
          </p:nvSpPr>
          <p:spPr>
            <a:xfrm>
              <a:off x="4513896" y="5099212"/>
              <a:ext cx="2991485" cy="1729739"/>
            </a:xfrm>
            <a:custGeom>
              <a:avLst/>
              <a:gdLst/>
              <a:ahLst/>
              <a:cxnLst/>
              <a:rect l="l" t="t" r="r" b="b"/>
              <a:pathLst>
                <a:path w="2991484" h="1729740">
                  <a:moveTo>
                    <a:pt x="1485344" y="0"/>
                  </a:moveTo>
                  <a:lnTo>
                    <a:pt x="0" y="854581"/>
                  </a:lnTo>
                  <a:lnTo>
                    <a:pt x="1485344" y="1729518"/>
                  </a:lnTo>
                  <a:lnTo>
                    <a:pt x="2991042" y="854581"/>
                  </a:lnTo>
                  <a:lnTo>
                    <a:pt x="1485344" y="0"/>
                  </a:lnTo>
                  <a:close/>
                </a:path>
              </a:pathLst>
            </a:custGeom>
            <a:solidFill>
              <a:srgbClr val="2BAAE1">
                <a:alpha val="59999"/>
              </a:srgbClr>
            </a:solidFill>
          </p:spPr>
          <p:txBody>
            <a:bodyPr wrap="square" lIns="0" tIns="0" rIns="0" bIns="0" rtlCol="0"/>
            <a:lstStyle/>
            <a:p>
              <a:endParaRPr/>
            </a:p>
          </p:txBody>
        </p:sp>
        <p:sp>
          <p:nvSpPr>
            <p:cNvPr id="13" name="object 12"/>
            <p:cNvSpPr/>
            <p:nvPr/>
          </p:nvSpPr>
          <p:spPr>
            <a:xfrm>
              <a:off x="4513896" y="5099212"/>
              <a:ext cx="2991485" cy="1729739"/>
            </a:xfrm>
            <a:custGeom>
              <a:avLst/>
              <a:gdLst/>
              <a:ahLst/>
              <a:cxnLst/>
              <a:rect l="l" t="t" r="r" b="b"/>
              <a:pathLst>
                <a:path w="2991484" h="1729740">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3"/>
            <p:cNvSpPr/>
            <p:nvPr/>
          </p:nvSpPr>
          <p:spPr>
            <a:xfrm>
              <a:off x="4513896" y="4509141"/>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39999"/>
              </a:srgbClr>
            </a:solidFill>
          </p:spPr>
          <p:txBody>
            <a:bodyPr wrap="square" lIns="0" tIns="0" rIns="0" bIns="0" rtlCol="0"/>
            <a:lstStyle/>
            <a:p>
              <a:endParaRPr/>
            </a:p>
          </p:txBody>
        </p:sp>
        <p:sp>
          <p:nvSpPr>
            <p:cNvPr id="15" name="object 14"/>
            <p:cNvSpPr/>
            <p:nvPr/>
          </p:nvSpPr>
          <p:spPr>
            <a:xfrm>
              <a:off x="4513896" y="4509141"/>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5"/>
            <p:cNvSpPr/>
            <p:nvPr/>
          </p:nvSpPr>
          <p:spPr>
            <a:xfrm>
              <a:off x="4513896" y="3939420"/>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25000"/>
              </a:srgbClr>
            </a:solidFill>
          </p:spPr>
          <p:txBody>
            <a:bodyPr wrap="square" lIns="0" tIns="0" rIns="0" bIns="0" rtlCol="0"/>
            <a:lstStyle/>
            <a:p>
              <a:endParaRPr/>
            </a:p>
          </p:txBody>
        </p:sp>
        <p:sp>
          <p:nvSpPr>
            <p:cNvPr id="17" name="object 16"/>
            <p:cNvSpPr/>
            <p:nvPr/>
          </p:nvSpPr>
          <p:spPr>
            <a:xfrm>
              <a:off x="4513896" y="3939420"/>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8" name="object 17"/>
            <p:cNvSpPr/>
            <p:nvPr/>
          </p:nvSpPr>
          <p:spPr>
            <a:xfrm>
              <a:off x="4513900" y="595379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19" name="object 18"/>
            <p:cNvSpPr/>
            <p:nvPr/>
          </p:nvSpPr>
          <p:spPr>
            <a:xfrm>
              <a:off x="4513900" y="4794002"/>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0" name="object 19"/>
            <p:cNvSpPr/>
            <p:nvPr/>
          </p:nvSpPr>
          <p:spPr>
            <a:xfrm>
              <a:off x="4513900" y="536372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1" name="object 20"/>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2" name="object 21"/>
            <p:cNvSpPr/>
            <p:nvPr/>
          </p:nvSpPr>
          <p:spPr>
            <a:xfrm>
              <a:off x="4513896" y="3369700"/>
              <a:ext cx="2991485" cy="1729739"/>
            </a:xfrm>
            <a:custGeom>
              <a:avLst/>
              <a:gdLst/>
              <a:ahLst/>
              <a:cxnLst/>
              <a:rect l="l" t="t" r="r" b="b"/>
              <a:pathLst>
                <a:path w="2991484" h="1729739">
                  <a:moveTo>
                    <a:pt x="1485344" y="0"/>
                  </a:moveTo>
                  <a:lnTo>
                    <a:pt x="0" y="854581"/>
                  </a:lnTo>
                  <a:lnTo>
                    <a:pt x="1485344" y="1729507"/>
                  </a:lnTo>
                  <a:lnTo>
                    <a:pt x="2991042" y="854581"/>
                  </a:lnTo>
                  <a:lnTo>
                    <a:pt x="1485344" y="0"/>
                  </a:lnTo>
                  <a:close/>
                </a:path>
              </a:pathLst>
            </a:custGeom>
            <a:solidFill>
              <a:srgbClr val="2BAAE1">
                <a:alpha val="9999"/>
              </a:srgbClr>
            </a:solidFill>
          </p:spPr>
          <p:txBody>
            <a:bodyPr wrap="square" lIns="0" tIns="0" rIns="0" bIns="0" rtlCol="0"/>
            <a:lstStyle/>
            <a:p>
              <a:endParaRPr/>
            </a:p>
          </p:txBody>
        </p:sp>
        <p:sp>
          <p:nvSpPr>
            <p:cNvPr id="23" name="object 22"/>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4" name="object 23"/>
            <p:cNvSpPr/>
            <p:nvPr/>
          </p:nvSpPr>
          <p:spPr>
            <a:xfrm>
              <a:off x="4517012" y="3373304"/>
              <a:ext cx="2992120" cy="3455035"/>
            </a:xfrm>
            <a:custGeom>
              <a:avLst/>
              <a:gdLst/>
              <a:ahLst/>
              <a:cxnLst/>
              <a:rect l="l" t="t" r="r" b="b"/>
              <a:pathLst>
                <a:path w="2992120" h="3455034">
                  <a:moveTo>
                    <a:pt x="2991661" y="2590862"/>
                  </a:moveTo>
                  <a:lnTo>
                    <a:pt x="2991661" y="863628"/>
                  </a:lnTo>
                  <a:lnTo>
                    <a:pt x="1495825" y="0"/>
                  </a:lnTo>
                  <a:lnTo>
                    <a:pt x="0" y="863628"/>
                  </a:lnTo>
                  <a:lnTo>
                    <a:pt x="0" y="2590862"/>
                  </a:lnTo>
                  <a:lnTo>
                    <a:pt x="1495825" y="3454480"/>
                  </a:lnTo>
                  <a:lnTo>
                    <a:pt x="2991661" y="2590862"/>
                  </a:lnTo>
                  <a:close/>
                </a:path>
              </a:pathLst>
            </a:custGeom>
            <a:ln w="10872">
              <a:solidFill>
                <a:srgbClr val="0870B7"/>
              </a:solidFill>
            </a:ln>
          </p:spPr>
          <p:txBody>
            <a:bodyPr wrap="square" lIns="0" tIns="0" rIns="0" bIns="0" rtlCol="0"/>
            <a:lstStyle/>
            <a:p>
              <a:endParaRPr/>
            </a:p>
          </p:txBody>
        </p:sp>
        <p:sp>
          <p:nvSpPr>
            <p:cNvPr id="25" name="object 24"/>
            <p:cNvSpPr/>
            <p:nvPr/>
          </p:nvSpPr>
          <p:spPr>
            <a:xfrm>
              <a:off x="6013770" y="5088953"/>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6" name="Marcador de título 31"/>
          <p:cNvSpPr>
            <a:spLocks noGrp="1"/>
          </p:cNvSpPr>
          <p:nvPr>
            <p:ph type="title"/>
          </p:nvPr>
        </p:nvSpPr>
        <p:spPr>
          <a:xfrm>
            <a:off x="10585450" y="3935531"/>
            <a:ext cx="8135938" cy="4371201"/>
          </a:xfrm>
          <a:prstGeom prst="rect">
            <a:avLst/>
          </a:prstGeom>
        </p:spPr>
        <p:txBody>
          <a:bodyPr vert="horz" lIns="91440" tIns="45720" rIns="91440" bIns="45720" rtlCol="0" anchor="ctr">
            <a:normAutofit/>
          </a:bodyPr>
          <a:lstStyle>
            <a:lvl1pPr>
              <a:defRPr baseline="0">
                <a:solidFill>
                  <a:schemeClr val="bg1"/>
                </a:solidFill>
              </a:defRPr>
            </a:lvl1pPr>
          </a:lstStyle>
          <a:p>
            <a:r>
              <a:rPr lang="es-ES"/>
              <a:t>Haga clic para modificar el estilo de título del patrón</a:t>
            </a:r>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37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object 2"/>
          <p:cNvSpPr/>
          <p:nvPr userDrawn="1"/>
        </p:nvSpPr>
        <p:spPr>
          <a:xfrm>
            <a:off x="0" y="25550"/>
            <a:ext cx="20104100" cy="12119610"/>
          </a:xfrm>
          <a:custGeom>
            <a:avLst/>
            <a:gdLst/>
            <a:ahLst/>
            <a:cxnLst/>
            <a:rect l="l" t="t" r="r" b="b"/>
            <a:pathLst>
              <a:path w="20104100" h="12119610">
                <a:moveTo>
                  <a:pt x="0" y="12119543"/>
                </a:moveTo>
                <a:lnTo>
                  <a:pt x="20104100" y="12119543"/>
                </a:lnTo>
                <a:lnTo>
                  <a:pt x="20104100" y="0"/>
                </a:lnTo>
                <a:lnTo>
                  <a:pt x="0" y="0"/>
                </a:lnTo>
                <a:lnTo>
                  <a:pt x="0" y="12119543"/>
                </a:lnTo>
                <a:close/>
              </a:path>
            </a:pathLst>
          </a:custGeom>
          <a:solidFill>
            <a:srgbClr val="342175"/>
          </a:solidFill>
        </p:spPr>
        <p:txBody>
          <a:bodyPr wrap="square" lIns="0" tIns="0" rIns="0" bIns="0" rtlCol="0"/>
          <a:lstStyle/>
          <a:p>
            <a:endParaRPr/>
          </a:p>
        </p:txBody>
      </p:sp>
      <p:sp>
        <p:nvSpPr>
          <p:cNvPr id="4" name="object 4"/>
          <p:cNvSpPr/>
          <p:nvPr userDrawn="1"/>
        </p:nvSpPr>
        <p:spPr>
          <a:xfrm>
            <a:off x="10312120" y="3935532"/>
            <a:ext cx="0" cy="872490"/>
          </a:xfrm>
          <a:custGeom>
            <a:avLst/>
            <a:gdLst/>
            <a:ahLst/>
            <a:cxnLst/>
            <a:rect l="l" t="t" r="r" b="b"/>
            <a:pathLst>
              <a:path h="872489">
                <a:moveTo>
                  <a:pt x="0" y="0"/>
                </a:moveTo>
                <a:lnTo>
                  <a:pt x="0" y="872217"/>
                </a:lnTo>
              </a:path>
            </a:pathLst>
          </a:custGeom>
          <a:ln w="4392">
            <a:solidFill>
              <a:srgbClr val="009ABA"/>
            </a:solidFill>
          </a:ln>
        </p:spPr>
        <p:txBody>
          <a:bodyPr wrap="square" lIns="0" tIns="0" rIns="0" bIns="0" rtlCol="0"/>
          <a:lstStyle/>
          <a:p>
            <a:endParaRPr/>
          </a:p>
        </p:txBody>
      </p:sp>
      <p:sp>
        <p:nvSpPr>
          <p:cNvPr id="5" name="object 5"/>
          <p:cNvSpPr/>
          <p:nvPr userDrawn="1"/>
        </p:nvSpPr>
        <p:spPr>
          <a:xfrm>
            <a:off x="10312120" y="4810207"/>
            <a:ext cx="0" cy="872490"/>
          </a:xfrm>
          <a:custGeom>
            <a:avLst/>
            <a:gdLst/>
            <a:ahLst/>
            <a:cxnLst/>
            <a:rect l="l" t="t" r="r" b="b"/>
            <a:pathLst>
              <a:path h="872489">
                <a:moveTo>
                  <a:pt x="0" y="0"/>
                </a:moveTo>
                <a:lnTo>
                  <a:pt x="0" y="872207"/>
                </a:lnTo>
              </a:path>
            </a:pathLst>
          </a:custGeom>
          <a:ln w="4392">
            <a:solidFill>
              <a:srgbClr val="5DB7AB"/>
            </a:solidFill>
          </a:ln>
        </p:spPr>
        <p:txBody>
          <a:bodyPr wrap="square" lIns="0" tIns="0" rIns="0" bIns="0" rtlCol="0"/>
          <a:lstStyle/>
          <a:p>
            <a:endParaRPr/>
          </a:p>
        </p:txBody>
      </p:sp>
      <p:sp>
        <p:nvSpPr>
          <p:cNvPr id="6" name="object 6"/>
          <p:cNvSpPr/>
          <p:nvPr userDrawn="1"/>
        </p:nvSpPr>
        <p:spPr>
          <a:xfrm>
            <a:off x="10312120" y="5684893"/>
            <a:ext cx="0" cy="872490"/>
          </a:xfrm>
          <a:custGeom>
            <a:avLst/>
            <a:gdLst/>
            <a:ahLst/>
            <a:cxnLst/>
            <a:rect l="l" t="t" r="r" b="b"/>
            <a:pathLst>
              <a:path h="872490">
                <a:moveTo>
                  <a:pt x="0" y="0"/>
                </a:moveTo>
                <a:lnTo>
                  <a:pt x="0" y="872217"/>
                </a:lnTo>
              </a:path>
            </a:pathLst>
          </a:custGeom>
          <a:ln w="4392">
            <a:solidFill>
              <a:srgbClr val="EA2828"/>
            </a:solidFill>
          </a:ln>
        </p:spPr>
        <p:txBody>
          <a:bodyPr wrap="square" lIns="0" tIns="0" rIns="0" bIns="0" rtlCol="0"/>
          <a:lstStyle/>
          <a:p>
            <a:endParaRPr/>
          </a:p>
        </p:txBody>
      </p:sp>
      <p:sp>
        <p:nvSpPr>
          <p:cNvPr id="7" name="object 7"/>
          <p:cNvSpPr/>
          <p:nvPr userDrawn="1"/>
        </p:nvSpPr>
        <p:spPr>
          <a:xfrm>
            <a:off x="10312120" y="6559557"/>
            <a:ext cx="0" cy="872490"/>
          </a:xfrm>
          <a:custGeom>
            <a:avLst/>
            <a:gdLst/>
            <a:ahLst/>
            <a:cxnLst/>
            <a:rect l="l" t="t" r="r" b="b"/>
            <a:pathLst>
              <a:path h="872490">
                <a:moveTo>
                  <a:pt x="0" y="0"/>
                </a:moveTo>
                <a:lnTo>
                  <a:pt x="0" y="872217"/>
                </a:lnTo>
              </a:path>
            </a:pathLst>
          </a:custGeom>
          <a:ln w="4392">
            <a:solidFill>
              <a:srgbClr val="FF5136"/>
            </a:solidFill>
          </a:ln>
        </p:spPr>
        <p:txBody>
          <a:bodyPr wrap="square" lIns="0" tIns="0" rIns="0" bIns="0" rtlCol="0"/>
          <a:lstStyle/>
          <a:p>
            <a:endParaRPr/>
          </a:p>
        </p:txBody>
      </p:sp>
      <p:sp>
        <p:nvSpPr>
          <p:cNvPr id="8" name="object 8"/>
          <p:cNvSpPr/>
          <p:nvPr userDrawn="1"/>
        </p:nvSpPr>
        <p:spPr>
          <a:xfrm>
            <a:off x="10312120" y="7434243"/>
            <a:ext cx="0" cy="872490"/>
          </a:xfrm>
          <a:custGeom>
            <a:avLst/>
            <a:gdLst/>
            <a:ahLst/>
            <a:cxnLst/>
            <a:rect l="l" t="t" r="r" b="b"/>
            <a:pathLst>
              <a:path h="872490">
                <a:moveTo>
                  <a:pt x="0" y="0"/>
                </a:moveTo>
                <a:lnTo>
                  <a:pt x="0" y="872217"/>
                </a:lnTo>
              </a:path>
            </a:pathLst>
          </a:custGeom>
          <a:ln w="4392">
            <a:solidFill>
              <a:srgbClr val="F09C29"/>
            </a:solidFill>
          </a:ln>
        </p:spPr>
        <p:txBody>
          <a:bodyPr wrap="square" lIns="0" tIns="0" rIns="0" bIns="0" rtlCol="0"/>
          <a:lstStyle/>
          <a:p>
            <a:endParaRPr/>
          </a:p>
        </p:txBody>
      </p:sp>
      <p:sp>
        <p:nvSpPr>
          <p:cNvPr id="9" name="object 9"/>
          <p:cNvSpPr txBox="1"/>
          <p:nvPr userDrawn="1"/>
        </p:nvSpPr>
        <p:spPr>
          <a:xfrm>
            <a:off x="4266934" y="6969285"/>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10" name="object 10"/>
          <p:cNvSpPr txBox="1"/>
          <p:nvPr userDrawn="1"/>
        </p:nvSpPr>
        <p:spPr>
          <a:xfrm>
            <a:off x="3475884" y="8439554"/>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11" name="Grupo 10"/>
          <p:cNvGrpSpPr/>
          <p:nvPr userDrawn="1"/>
        </p:nvGrpSpPr>
        <p:grpSpPr>
          <a:xfrm>
            <a:off x="4513896" y="3369700"/>
            <a:ext cx="2995236" cy="3459251"/>
            <a:chOff x="4513896" y="3369700"/>
            <a:chExt cx="2995236" cy="3459251"/>
          </a:xfrm>
        </p:grpSpPr>
        <p:sp>
          <p:nvSpPr>
            <p:cNvPr id="12" name="object 11"/>
            <p:cNvSpPr/>
            <p:nvPr/>
          </p:nvSpPr>
          <p:spPr>
            <a:xfrm>
              <a:off x="4513896" y="5099212"/>
              <a:ext cx="2991485" cy="1729739"/>
            </a:xfrm>
            <a:custGeom>
              <a:avLst/>
              <a:gdLst/>
              <a:ahLst/>
              <a:cxnLst/>
              <a:rect l="l" t="t" r="r" b="b"/>
              <a:pathLst>
                <a:path w="2991484" h="1729740">
                  <a:moveTo>
                    <a:pt x="1485344" y="0"/>
                  </a:moveTo>
                  <a:lnTo>
                    <a:pt x="0" y="854581"/>
                  </a:lnTo>
                  <a:lnTo>
                    <a:pt x="1485344" y="1729518"/>
                  </a:lnTo>
                  <a:lnTo>
                    <a:pt x="2991042" y="854581"/>
                  </a:lnTo>
                  <a:lnTo>
                    <a:pt x="1485344" y="0"/>
                  </a:lnTo>
                  <a:close/>
                </a:path>
              </a:pathLst>
            </a:custGeom>
            <a:solidFill>
              <a:srgbClr val="2BAAE1">
                <a:alpha val="59999"/>
              </a:srgbClr>
            </a:solidFill>
          </p:spPr>
          <p:txBody>
            <a:bodyPr wrap="square" lIns="0" tIns="0" rIns="0" bIns="0" rtlCol="0"/>
            <a:lstStyle/>
            <a:p>
              <a:endParaRPr/>
            </a:p>
          </p:txBody>
        </p:sp>
        <p:sp>
          <p:nvSpPr>
            <p:cNvPr id="13" name="object 12"/>
            <p:cNvSpPr/>
            <p:nvPr/>
          </p:nvSpPr>
          <p:spPr>
            <a:xfrm>
              <a:off x="4513896" y="5099212"/>
              <a:ext cx="2991485" cy="1729739"/>
            </a:xfrm>
            <a:custGeom>
              <a:avLst/>
              <a:gdLst/>
              <a:ahLst/>
              <a:cxnLst/>
              <a:rect l="l" t="t" r="r" b="b"/>
              <a:pathLst>
                <a:path w="2991484" h="1729740">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3"/>
            <p:cNvSpPr/>
            <p:nvPr/>
          </p:nvSpPr>
          <p:spPr>
            <a:xfrm>
              <a:off x="4513896" y="4509141"/>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39999"/>
              </a:srgbClr>
            </a:solidFill>
          </p:spPr>
          <p:txBody>
            <a:bodyPr wrap="square" lIns="0" tIns="0" rIns="0" bIns="0" rtlCol="0"/>
            <a:lstStyle/>
            <a:p>
              <a:endParaRPr/>
            </a:p>
          </p:txBody>
        </p:sp>
        <p:sp>
          <p:nvSpPr>
            <p:cNvPr id="15" name="object 14"/>
            <p:cNvSpPr/>
            <p:nvPr/>
          </p:nvSpPr>
          <p:spPr>
            <a:xfrm>
              <a:off x="4513896" y="4509141"/>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5"/>
            <p:cNvSpPr/>
            <p:nvPr/>
          </p:nvSpPr>
          <p:spPr>
            <a:xfrm>
              <a:off x="4513896" y="3939420"/>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25000"/>
              </a:srgbClr>
            </a:solidFill>
          </p:spPr>
          <p:txBody>
            <a:bodyPr wrap="square" lIns="0" tIns="0" rIns="0" bIns="0" rtlCol="0"/>
            <a:lstStyle/>
            <a:p>
              <a:endParaRPr/>
            </a:p>
          </p:txBody>
        </p:sp>
        <p:sp>
          <p:nvSpPr>
            <p:cNvPr id="17" name="object 16"/>
            <p:cNvSpPr/>
            <p:nvPr/>
          </p:nvSpPr>
          <p:spPr>
            <a:xfrm>
              <a:off x="4513896" y="3939420"/>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8" name="object 17"/>
            <p:cNvSpPr/>
            <p:nvPr/>
          </p:nvSpPr>
          <p:spPr>
            <a:xfrm>
              <a:off x="4513900" y="595379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19" name="object 18"/>
            <p:cNvSpPr/>
            <p:nvPr/>
          </p:nvSpPr>
          <p:spPr>
            <a:xfrm>
              <a:off x="4513900" y="4794002"/>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0" name="object 19"/>
            <p:cNvSpPr/>
            <p:nvPr/>
          </p:nvSpPr>
          <p:spPr>
            <a:xfrm>
              <a:off x="4513900" y="536372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1" name="object 20"/>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2" name="object 21"/>
            <p:cNvSpPr/>
            <p:nvPr/>
          </p:nvSpPr>
          <p:spPr>
            <a:xfrm>
              <a:off x="4513896" y="3369700"/>
              <a:ext cx="2991485" cy="1729739"/>
            </a:xfrm>
            <a:custGeom>
              <a:avLst/>
              <a:gdLst/>
              <a:ahLst/>
              <a:cxnLst/>
              <a:rect l="l" t="t" r="r" b="b"/>
              <a:pathLst>
                <a:path w="2991484" h="1729739">
                  <a:moveTo>
                    <a:pt x="1485344" y="0"/>
                  </a:moveTo>
                  <a:lnTo>
                    <a:pt x="0" y="854581"/>
                  </a:lnTo>
                  <a:lnTo>
                    <a:pt x="1485344" y="1729507"/>
                  </a:lnTo>
                  <a:lnTo>
                    <a:pt x="2991042" y="854581"/>
                  </a:lnTo>
                  <a:lnTo>
                    <a:pt x="1485344" y="0"/>
                  </a:lnTo>
                  <a:close/>
                </a:path>
              </a:pathLst>
            </a:custGeom>
            <a:solidFill>
              <a:srgbClr val="2BAAE1">
                <a:alpha val="9999"/>
              </a:srgbClr>
            </a:solidFill>
          </p:spPr>
          <p:txBody>
            <a:bodyPr wrap="square" lIns="0" tIns="0" rIns="0" bIns="0" rtlCol="0"/>
            <a:lstStyle/>
            <a:p>
              <a:endParaRPr/>
            </a:p>
          </p:txBody>
        </p:sp>
        <p:sp>
          <p:nvSpPr>
            <p:cNvPr id="23" name="object 22"/>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4" name="object 23"/>
            <p:cNvSpPr/>
            <p:nvPr/>
          </p:nvSpPr>
          <p:spPr>
            <a:xfrm>
              <a:off x="4517012" y="3373304"/>
              <a:ext cx="2992120" cy="3455035"/>
            </a:xfrm>
            <a:custGeom>
              <a:avLst/>
              <a:gdLst/>
              <a:ahLst/>
              <a:cxnLst/>
              <a:rect l="l" t="t" r="r" b="b"/>
              <a:pathLst>
                <a:path w="2992120" h="3455034">
                  <a:moveTo>
                    <a:pt x="2991661" y="2590862"/>
                  </a:moveTo>
                  <a:lnTo>
                    <a:pt x="2991661" y="863628"/>
                  </a:lnTo>
                  <a:lnTo>
                    <a:pt x="1495825" y="0"/>
                  </a:lnTo>
                  <a:lnTo>
                    <a:pt x="0" y="863628"/>
                  </a:lnTo>
                  <a:lnTo>
                    <a:pt x="0" y="2590862"/>
                  </a:lnTo>
                  <a:lnTo>
                    <a:pt x="1495825" y="3454480"/>
                  </a:lnTo>
                  <a:lnTo>
                    <a:pt x="2991661" y="2590862"/>
                  </a:lnTo>
                  <a:close/>
                </a:path>
              </a:pathLst>
            </a:custGeom>
            <a:ln w="10872">
              <a:solidFill>
                <a:srgbClr val="0870B7"/>
              </a:solidFill>
            </a:ln>
          </p:spPr>
          <p:txBody>
            <a:bodyPr wrap="square" lIns="0" tIns="0" rIns="0" bIns="0" rtlCol="0"/>
            <a:lstStyle/>
            <a:p>
              <a:endParaRPr/>
            </a:p>
          </p:txBody>
        </p:sp>
        <p:sp>
          <p:nvSpPr>
            <p:cNvPr id="25" name="object 24"/>
            <p:cNvSpPr/>
            <p:nvPr/>
          </p:nvSpPr>
          <p:spPr>
            <a:xfrm>
              <a:off x="6013770" y="5088953"/>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6" name="Marcador de título 31"/>
          <p:cNvSpPr>
            <a:spLocks noGrp="1"/>
          </p:cNvSpPr>
          <p:nvPr>
            <p:ph type="title"/>
          </p:nvPr>
        </p:nvSpPr>
        <p:spPr>
          <a:xfrm>
            <a:off x="10585450" y="3935531"/>
            <a:ext cx="8135938" cy="4371201"/>
          </a:xfrm>
          <a:prstGeom prst="rect">
            <a:avLst/>
          </a:prstGeom>
        </p:spPr>
        <p:txBody>
          <a:bodyPr vert="horz" lIns="91440" tIns="45720" rIns="91440" bIns="45720" rtlCol="0" anchor="ctr">
            <a:normAutofit/>
          </a:bodyPr>
          <a:lstStyle>
            <a:lvl1pPr>
              <a:defRPr baseline="0">
                <a:solidFill>
                  <a:schemeClr val="bg1"/>
                </a:solidFill>
              </a:defRPr>
            </a:lvl1pPr>
          </a:lstStyle>
          <a:p>
            <a:r>
              <a:rPr lang="es-ES"/>
              <a:t>Haga clic para modificar el estilo de título del patrón</a:t>
            </a:r>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Personaje a la izquierda">
    <p:spTree>
      <p:nvGrpSpPr>
        <p:cNvPr id="1" name=""/>
        <p:cNvGrpSpPr/>
        <p:nvPr/>
      </p:nvGrpSpPr>
      <p:grpSpPr>
        <a:xfrm>
          <a:off x="0" y="0"/>
          <a:ext cx="0" cy="0"/>
          <a:chOff x="0" y="0"/>
          <a:chExt cx="0" cy="0"/>
        </a:xfrm>
      </p:grpSpPr>
      <p:sp>
        <p:nvSpPr>
          <p:cNvPr id="2" name="Título 1"/>
          <p:cNvSpPr>
            <a:spLocks noGrp="1"/>
          </p:cNvSpPr>
          <p:nvPr>
            <p:ph type="title"/>
          </p:nvPr>
        </p:nvSpPr>
        <p:spPr>
          <a:xfrm>
            <a:off x="10052050" y="646113"/>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0052050" y="3233738"/>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Personaje a la derecha">
    <p:spTree>
      <p:nvGrpSpPr>
        <p:cNvPr id="1" name=""/>
        <p:cNvGrpSpPr/>
        <p:nvPr/>
      </p:nvGrpSpPr>
      <p:grpSpPr>
        <a:xfrm>
          <a:off x="0" y="0"/>
          <a:ext cx="0" cy="0"/>
          <a:chOff x="0" y="0"/>
          <a:chExt cx="0" cy="0"/>
        </a:xfrm>
      </p:grpSpPr>
      <p:sp>
        <p:nvSpPr>
          <p:cNvPr id="2" name="Título 1"/>
          <p:cNvSpPr>
            <a:spLocks noGrp="1"/>
          </p:cNvSpPr>
          <p:nvPr>
            <p:ph type="title"/>
          </p:nvPr>
        </p:nvSpPr>
        <p:spPr>
          <a:xfrm>
            <a:off x="1382713" y="742950"/>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382713" y="3330575"/>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je a la izquierd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82713" y="892175"/>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ersonaje a la derech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0052050" y="1000919"/>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21/10/2023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415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21/10/2023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21/10/2023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21/10/2023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21/10/2023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21/10/2023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21/10/2023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21/10/2023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21/10/2023</a:t>
            </a:fld>
            <a:endParaRPr lang="es-CO"/>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47" name="Gráfico 46"/>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8" r:id="rId14"/>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382713" y="646113"/>
            <a:ext cx="17338675" cy="234791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Lst>
  <p:txStyles>
    <p:titleStyle>
      <a:lvl1pPr algn="l" defTabSz="914400" rtl="0" eaLnBrk="1" latinLnBrk="0" hangingPunct="1">
        <a:lnSpc>
          <a:spcPct val="90000"/>
        </a:lnSpc>
        <a:spcBef>
          <a:spcPct val="0"/>
        </a:spcBef>
        <a:buNone/>
        <a:defRPr sz="4400" b="1" i="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a:t>Arquitectura </a:t>
            </a:r>
            <a:endParaRPr lang="es-ES"/>
          </a:p>
        </p:txBody>
      </p:sp>
      <p:sp>
        <p:nvSpPr>
          <p:cNvPr id="3" name="Subtítulo 2"/>
          <p:cNvSpPr>
            <a:spLocks noGrp="1"/>
          </p:cNvSpPr>
          <p:nvPr>
            <p:ph type="subTitle" idx="1"/>
          </p:nvPr>
        </p:nvSpPr>
        <p:spPr/>
        <p:txBody>
          <a:bodyPr vert="horz" lIns="91440" tIns="45720" rIns="91440" bIns="45720" rtlCol="0" anchor="t">
            <a:normAutofit/>
          </a:bodyPr>
          <a:lstStyle/>
          <a:p>
            <a:r>
              <a:rPr lang="es-ES" altLang="en-US">
                <a:cs typeface="Arial"/>
              </a:rPr>
              <a:t>Cloud </a:t>
            </a:r>
            <a:r>
              <a:rPr lang="es-ES" altLang="en-US" err="1">
                <a:cs typeface="Arial"/>
              </a:rPr>
              <a:t>Conversion</a:t>
            </a:r>
            <a:r>
              <a:rPr lang="es-ES" altLang="en-US">
                <a:cs typeface="Arial"/>
              </a:rPr>
              <a:t> Tool</a:t>
            </a:r>
          </a:p>
          <a:p>
            <a:endParaRPr lang="" altLang="en-US">
              <a:cs typeface="Arial"/>
            </a:endParaRPr>
          </a:p>
          <a:p>
            <a:pPr>
              <a:lnSpc>
                <a:spcPct val="100000"/>
              </a:lnSpc>
              <a:spcBef>
                <a:spcPts val="0"/>
              </a:spcBef>
            </a:pPr>
            <a:r>
              <a:rPr lang="es-ES">
                <a:cs typeface="Arial"/>
              </a:rPr>
              <a:t>Camilo Ramírez Restrepo</a:t>
            </a:r>
            <a:endParaRPr lang="en-US">
              <a:cs typeface="Arial"/>
            </a:endParaRPr>
          </a:p>
          <a:p>
            <a:pPr>
              <a:lnSpc>
                <a:spcPct val="100000"/>
              </a:lnSpc>
              <a:spcBef>
                <a:spcPts val="0"/>
              </a:spcBef>
            </a:pPr>
            <a:r>
              <a:rPr lang="es-ES">
                <a:cs typeface="Arial"/>
              </a:rPr>
              <a:t>Laura Daniela Molina Villar</a:t>
            </a:r>
            <a:endParaRPr lang="en-US">
              <a:cs typeface="Arial"/>
            </a:endParaRPr>
          </a:p>
          <a:p>
            <a:pPr>
              <a:lnSpc>
                <a:spcPct val="100000"/>
              </a:lnSpc>
              <a:spcBef>
                <a:spcPts val="0"/>
              </a:spcBef>
            </a:pPr>
            <a:r>
              <a:rPr lang="es-ES">
                <a:cs typeface="Arial"/>
              </a:rPr>
              <a:t>Leidy Viviana Osorio Jiménez</a:t>
            </a:r>
            <a:endParaRPr lang="en-US">
              <a:cs typeface="Arial"/>
            </a:endParaRPr>
          </a:p>
          <a:p>
            <a:pPr>
              <a:lnSpc>
                <a:spcPct val="100000"/>
              </a:lnSpc>
              <a:spcBef>
                <a:spcPts val="0"/>
              </a:spcBef>
            </a:pPr>
            <a:r>
              <a:rPr lang="es-ES">
                <a:cs typeface="Arial"/>
              </a:rPr>
              <a:t>Tim </a:t>
            </a:r>
            <a:r>
              <a:rPr lang="es-ES" err="1">
                <a:cs typeface="Arial"/>
              </a:rPr>
              <a:t>Ulf</a:t>
            </a:r>
            <a:r>
              <a:rPr lang="es-ES">
                <a:cs typeface="Arial"/>
              </a:rPr>
              <a:t> </a:t>
            </a:r>
            <a:r>
              <a:rPr lang="es-ES" err="1">
                <a:cs typeface="Arial"/>
              </a:rPr>
              <a:t>Pambor</a:t>
            </a:r>
            <a:r>
              <a:rPr lang="es-ES">
                <a:cs typeface="Arial"/>
              </a:rPr>
              <a:t> </a:t>
            </a:r>
          </a:p>
          <a:p>
            <a:pPr>
              <a:lnSpc>
                <a:spcPct val="100000"/>
              </a:lnSpc>
              <a:spcBef>
                <a:spcPts val="0"/>
              </a:spcBef>
            </a:pPr>
            <a:r>
              <a:rPr lang="es-ES" err="1">
                <a:ea typeface="+mn-lt"/>
                <a:cs typeface="+mn-lt"/>
              </a:rPr>
              <a:t>Shadith</a:t>
            </a:r>
            <a:r>
              <a:rPr lang="es-ES">
                <a:ea typeface="+mn-lt"/>
                <a:cs typeface="+mn-lt"/>
              </a:rPr>
              <a:t> Perez Rivera</a:t>
            </a:r>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2341745" cy="973660"/>
          </a:xfrm>
        </p:spPr>
        <p:txBody>
          <a:bodyPr>
            <a:normAutofit/>
          </a:bodyPr>
          <a:lstStyle/>
          <a:p>
            <a:r>
              <a:rPr lang="es-CO"/>
              <a:t>Vista de despliegue</a:t>
            </a:r>
          </a:p>
        </p:txBody>
      </p:sp>
      <p:graphicFrame>
        <p:nvGraphicFramePr>
          <p:cNvPr id="6" name="Table 6"/>
          <p:cNvGraphicFramePr>
            <a:graphicFrameLocks noGrp="1"/>
          </p:cNvGraphicFramePr>
          <p:nvPr>
            <p:extLst>
              <p:ext uri="{D42A27DB-BD31-4B8C-83A1-F6EECF244321}">
                <p14:modId xmlns:p14="http://schemas.microsoft.com/office/powerpoint/2010/main" val="2466297701"/>
              </p:ext>
            </p:extLst>
          </p:nvPr>
        </p:nvGraphicFramePr>
        <p:xfrm>
          <a:off x="178274" y="1719921"/>
          <a:ext cx="17064697" cy="99816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Sistema ABC Jobs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VC-005</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err="1"/>
                        <a:t>Equipo</a:t>
                      </a:r>
                      <a:r>
                        <a:rPr lang="en-US" sz="1600"/>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r>
                        <a:rPr lang="en-US" sz="1600" err="1"/>
                        <a:t>Despliegue</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s-CO" sz="1600"/>
                        <a:t>Despliegue</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634783315"/>
              </p:ext>
            </p:extLst>
          </p:nvPr>
        </p:nvGraphicFramePr>
        <p:xfrm>
          <a:off x="17291464" y="1719920"/>
          <a:ext cx="2396973" cy="1022278"/>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341642">
                <a:tc>
                  <a:txBody>
                    <a:bodyPr/>
                    <a:lstStyle/>
                    <a:p>
                      <a:pPr algn="ctr"/>
                      <a:r>
                        <a:rPr lang="en-US" sz="1800" b="1" err="1"/>
                        <a:t>Convención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656518">
                <a:tc>
                  <a:txBody>
                    <a:bodyPr/>
                    <a:lstStyle/>
                    <a:p>
                      <a:pPr algn="ctr"/>
                      <a:r>
                        <a:rPr lang="en-US" sz="1800"/>
                        <a:t>UML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8"/>
          <p:cNvGraphicFramePr>
            <a:graphicFrameLocks noGrp="1"/>
          </p:cNvGraphicFramePr>
          <p:nvPr/>
        </p:nvGraphicFramePr>
        <p:xfrm>
          <a:off x="17291464" y="2742198"/>
          <a:ext cx="2396973" cy="8300129"/>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8300129">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4" name="Imagen 3" descr="Diagrama&#10;&#10;Descripción generada automáticamente">
            <a:extLst>
              <a:ext uri="{FF2B5EF4-FFF2-40B4-BE49-F238E27FC236}">
                <a16:creationId xmlns:a16="http://schemas.microsoft.com/office/drawing/2014/main" id="{3735FD40-1541-71A4-6F2E-6BF1A67A8DB2}"/>
              </a:ext>
            </a:extLst>
          </p:cNvPr>
          <p:cNvPicPr>
            <a:picLocks noChangeAspect="1"/>
          </p:cNvPicPr>
          <p:nvPr/>
        </p:nvPicPr>
        <p:blipFill>
          <a:blip r:embed="rId2"/>
          <a:stretch>
            <a:fillRect/>
          </a:stretch>
        </p:blipFill>
        <p:spPr>
          <a:xfrm>
            <a:off x="1284" y="3461000"/>
            <a:ext cx="17075084" cy="63579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2341745" cy="973660"/>
          </a:xfrm>
        </p:spPr>
        <p:txBody>
          <a:bodyPr>
            <a:normAutofit/>
          </a:bodyPr>
          <a:lstStyle/>
          <a:p>
            <a:r>
              <a:rPr lang="es-CO"/>
              <a:t>Vista de despliegue</a:t>
            </a:r>
          </a:p>
        </p:txBody>
      </p:sp>
      <p:graphicFrame>
        <p:nvGraphicFramePr>
          <p:cNvPr id="6" name="Table 6"/>
          <p:cNvGraphicFramePr>
            <a:graphicFrameLocks noGrp="1"/>
          </p:cNvGraphicFramePr>
          <p:nvPr>
            <p:extLst>
              <p:ext uri="{D42A27DB-BD31-4B8C-83A1-F6EECF244321}">
                <p14:modId xmlns:p14="http://schemas.microsoft.com/office/powerpoint/2010/main" val="2472037857"/>
              </p:ext>
            </p:extLst>
          </p:nvPr>
        </p:nvGraphicFramePr>
        <p:xfrm>
          <a:off x="178274" y="1719921"/>
          <a:ext cx="17064697" cy="107820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Cloud Conversion Tool</a:t>
                      </a:r>
                    </a:p>
                    <a:p>
                      <a:pPr marL="0" marR="0" lvl="0" indent="0" algn="l" defTabSz="914400">
                        <a:lnSpc>
                          <a:spcPct val="100000"/>
                        </a:lnSpc>
                        <a:spcBef>
                          <a:spcPts val="0"/>
                        </a:spcBef>
                        <a:spcAft>
                          <a:spcPts val="0"/>
                        </a:spcAft>
                        <a:buClrTx/>
                        <a:buSzTx/>
                        <a:buFontTx/>
                        <a:buNone/>
                        <a:tabLst/>
                        <a:defRPr/>
                      </a:pP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VC-005</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a:t>Equipo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r>
                        <a:rPr lang="en-US" sz="1600" err="1"/>
                        <a:t>Despliegue</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s-CO" sz="1600"/>
                        <a:t>Despliegue</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ítulo 1">
            <a:extLst>
              <a:ext uri="{FF2B5EF4-FFF2-40B4-BE49-F238E27FC236}">
                <a16:creationId xmlns:a16="http://schemas.microsoft.com/office/drawing/2014/main" id="{84B916FE-8774-5ED4-1EA0-20E86F1D6764}"/>
              </a:ext>
            </a:extLst>
          </p:cNvPr>
          <p:cNvSpPr txBox="1"/>
          <p:nvPr/>
        </p:nvSpPr>
        <p:spPr>
          <a:xfrm>
            <a:off x="180413" y="3089469"/>
            <a:ext cx="15232190" cy="42516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800"/>
              <a:t>Razonamiento sobre las principales decisiones de arquitectura tomadas en este modelo</a:t>
            </a:r>
          </a:p>
        </p:txBody>
      </p:sp>
      <p:sp>
        <p:nvSpPr>
          <p:cNvPr id="10" name="Rectángulo 9">
            <a:extLst>
              <a:ext uri="{FF2B5EF4-FFF2-40B4-BE49-F238E27FC236}">
                <a16:creationId xmlns:a16="http://schemas.microsoft.com/office/drawing/2014/main" id="{CD7B1205-5D13-4C30-E6D0-27E8D0DB05AE}"/>
              </a:ext>
            </a:extLst>
          </p:cNvPr>
          <p:cNvSpPr/>
          <p:nvPr/>
        </p:nvSpPr>
        <p:spPr>
          <a:xfrm>
            <a:off x="172327" y="3638379"/>
            <a:ext cx="19008660" cy="7741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lvl="1" algn="just"/>
            <a:endParaRPr lang="es-ES">
              <a:solidFill>
                <a:srgbClr val="374151"/>
              </a:solidFill>
              <a:ea typeface="+mn-lt"/>
              <a:cs typeface="+mn-lt"/>
            </a:endParaRPr>
          </a:p>
          <a:p>
            <a:pPr lvl="1" algn="just"/>
            <a:r>
              <a:rPr lang="es-ES">
                <a:solidFill>
                  <a:schemeClr val="tx1"/>
                </a:solidFill>
                <a:ea typeface="+mn-lt"/>
                <a:cs typeface="+mn-lt"/>
              </a:rPr>
              <a:t>Esta arquitectura de despliegue utiliza contenedores Docker para implementar los componentes de la aplicación. Se hace un uso eficiente de componentes como Redis para la cola de mensajes y PostgreSQL para la base de datos. La comunicación entre los componentes se realiza a través de conexiones TCP/IP, lo que permite que la aplicación funcione de manera distribuida.</a:t>
            </a:r>
            <a:endParaRPr lang="es-ES">
              <a:solidFill>
                <a:schemeClr val="tx1"/>
              </a:solidFill>
              <a:cs typeface="Arial"/>
            </a:endParaRPr>
          </a:p>
          <a:p>
            <a:pPr lvl="1" algn="just"/>
            <a:endParaRPr lang="es-ES">
              <a:solidFill>
                <a:schemeClr val="tx1"/>
              </a:solidFill>
              <a:cs typeface="Arial"/>
            </a:endParaRPr>
          </a:p>
          <a:p>
            <a:pPr lvl="1" algn="just"/>
            <a:r>
              <a:rPr lang="es-ES" b="1" err="1">
                <a:solidFill>
                  <a:schemeClr val="tx1"/>
                </a:solidFill>
                <a:ea typeface="+mn-lt"/>
                <a:cs typeface="+mn-lt"/>
              </a:rPr>
              <a:t>APIConsumer</a:t>
            </a:r>
            <a:r>
              <a:rPr lang="es-ES" b="1">
                <a:solidFill>
                  <a:schemeClr val="tx1"/>
                </a:solidFill>
                <a:ea typeface="+mn-lt"/>
                <a:cs typeface="+mn-lt"/>
              </a:rPr>
              <a:t> (externo)</a:t>
            </a:r>
            <a:endParaRPr lang="es-ES">
              <a:solidFill>
                <a:schemeClr val="tx1"/>
              </a:solidFill>
              <a:ea typeface="+mn-lt"/>
              <a:cs typeface="+mn-lt"/>
            </a:endParaRPr>
          </a:p>
          <a:p>
            <a:pPr marL="1085850" lvl="2" indent="-171450" algn="just">
              <a:buFont typeface="Arial"/>
              <a:buChar char="•"/>
            </a:pPr>
            <a:r>
              <a:rPr lang="es-ES">
                <a:solidFill>
                  <a:schemeClr val="tx1"/>
                </a:solidFill>
                <a:ea typeface="+mn-lt"/>
                <a:cs typeface="+mn-lt"/>
              </a:rPr>
              <a:t>Este componente actúa como un cliente externo que se conecta a través de TCP/IP. Se comunica con la aplicación a través de una red externa y utiliza el API Gateway como punto de entrada.</a:t>
            </a:r>
            <a:endParaRPr lang="es-ES">
              <a:solidFill>
                <a:schemeClr val="tx1"/>
              </a:solidFill>
              <a:cs typeface="Arial"/>
            </a:endParaRPr>
          </a:p>
          <a:p>
            <a:pPr marL="628650" lvl="1" indent="-171450" algn="just">
              <a:buFont typeface="Arial"/>
              <a:buChar char="•"/>
            </a:pPr>
            <a:endParaRPr lang="es-ES">
              <a:solidFill>
                <a:schemeClr val="tx1"/>
              </a:solidFill>
              <a:ea typeface="+mn-lt"/>
              <a:cs typeface="+mn-lt"/>
            </a:endParaRPr>
          </a:p>
          <a:p>
            <a:pPr lvl="1" algn="just"/>
            <a:r>
              <a:rPr lang="es-ES" b="1">
                <a:solidFill>
                  <a:schemeClr val="tx1"/>
                </a:solidFill>
                <a:ea typeface="+mn-lt"/>
                <a:cs typeface="+mn-lt"/>
              </a:rPr>
              <a:t>Nodo con Docker </a:t>
            </a:r>
            <a:r>
              <a:rPr lang="es-ES" b="1" err="1">
                <a:solidFill>
                  <a:schemeClr val="tx1"/>
                </a:solidFill>
                <a:ea typeface="+mn-lt"/>
                <a:cs typeface="+mn-lt"/>
              </a:rPr>
              <a:t>Engine</a:t>
            </a:r>
            <a:r>
              <a:rPr lang="es-ES" b="1">
                <a:solidFill>
                  <a:schemeClr val="tx1"/>
                </a:solidFill>
                <a:ea typeface="+mn-lt"/>
                <a:cs typeface="+mn-lt"/>
              </a:rPr>
              <a:t> y Docker </a:t>
            </a:r>
            <a:r>
              <a:rPr lang="es-ES" b="1" err="1">
                <a:solidFill>
                  <a:schemeClr val="tx1"/>
                </a:solidFill>
                <a:ea typeface="+mn-lt"/>
                <a:cs typeface="+mn-lt"/>
              </a:rPr>
              <a:t>Compose</a:t>
            </a:r>
            <a:r>
              <a:rPr lang="es-ES" b="1">
                <a:solidFill>
                  <a:schemeClr val="tx1"/>
                </a:solidFill>
                <a:ea typeface="+mn-lt"/>
                <a:cs typeface="+mn-lt"/>
              </a:rPr>
              <a:t>: </a:t>
            </a:r>
            <a:r>
              <a:rPr lang="es-ES">
                <a:solidFill>
                  <a:schemeClr val="tx1"/>
                </a:solidFill>
                <a:ea typeface="+mn-lt"/>
                <a:cs typeface="+mn-lt"/>
              </a:rPr>
              <a:t>Este nodo es donde se despliegan los contenedores Docker. Docker </a:t>
            </a:r>
            <a:r>
              <a:rPr lang="es-ES" err="1">
                <a:solidFill>
                  <a:schemeClr val="tx1"/>
                </a:solidFill>
                <a:ea typeface="+mn-lt"/>
                <a:cs typeface="+mn-lt"/>
              </a:rPr>
              <a:t>Engine</a:t>
            </a:r>
            <a:r>
              <a:rPr lang="es-ES">
                <a:solidFill>
                  <a:schemeClr val="tx1"/>
                </a:solidFill>
                <a:ea typeface="+mn-lt"/>
                <a:cs typeface="+mn-lt"/>
              </a:rPr>
              <a:t> es la tecnología que permite la creación y gestión de contenedores. Es un entorno aislado para ejecutar aplicaciones y servicios.</a:t>
            </a:r>
          </a:p>
          <a:p>
            <a:pPr lvl="1" algn="just"/>
            <a:endParaRPr lang="es-ES" b="1">
              <a:solidFill>
                <a:schemeClr val="tx1"/>
              </a:solidFill>
              <a:cs typeface="Arial"/>
            </a:endParaRPr>
          </a:p>
          <a:p>
            <a:pPr marL="1200150" lvl="2" indent="-285750" algn="just">
              <a:buFont typeface="Arial"/>
              <a:buChar char="•"/>
            </a:pPr>
            <a:r>
              <a:rPr lang="es-ES" b="1">
                <a:solidFill>
                  <a:schemeClr val="tx1"/>
                </a:solidFill>
                <a:ea typeface="+mn-lt"/>
                <a:cs typeface="+mn-lt"/>
              </a:rPr>
              <a:t>Contenedor API Gateway:</a:t>
            </a:r>
            <a:r>
              <a:rPr lang="es-ES">
                <a:solidFill>
                  <a:schemeClr val="tx1"/>
                </a:solidFill>
                <a:ea typeface="+mn-lt"/>
                <a:cs typeface="+mn-lt"/>
              </a:rPr>
              <a:t> El API Gateway es responsable de dirigir las solicitudes del cliente al componente adecuado dentro de la aplicación. Actúa como una puerta de entrada para las solicitudes entrantes. Se realiza con el software </a:t>
            </a:r>
            <a:r>
              <a:rPr lang="es-ES" err="1">
                <a:solidFill>
                  <a:schemeClr val="tx1"/>
                </a:solidFill>
                <a:ea typeface="+mn-lt"/>
                <a:cs typeface="+mn-lt"/>
              </a:rPr>
              <a:t>Nginx</a:t>
            </a:r>
            <a:r>
              <a:rPr lang="es-ES">
                <a:solidFill>
                  <a:schemeClr val="tx1"/>
                </a:solidFill>
                <a:ea typeface="+mn-lt"/>
                <a:cs typeface="+mn-lt"/>
              </a:rPr>
              <a:t>.</a:t>
            </a:r>
          </a:p>
          <a:p>
            <a:pPr marL="1200150" lvl="2" indent="-285750" algn="just">
              <a:buFont typeface="Arial"/>
              <a:buChar char="•"/>
            </a:pPr>
            <a:r>
              <a:rPr lang="es-ES" b="1">
                <a:solidFill>
                  <a:schemeClr val="tx1"/>
                </a:solidFill>
                <a:ea typeface="+mn-lt"/>
                <a:cs typeface="+mn-lt"/>
              </a:rPr>
              <a:t>Contenedor </a:t>
            </a:r>
            <a:r>
              <a:rPr lang="es-ES" b="1" err="1">
                <a:solidFill>
                  <a:schemeClr val="tx1"/>
                </a:solidFill>
                <a:ea typeface="+mn-lt"/>
                <a:cs typeface="+mn-lt"/>
              </a:rPr>
              <a:t>converter</a:t>
            </a:r>
            <a:r>
              <a:rPr lang="es-ES" b="1">
                <a:solidFill>
                  <a:schemeClr val="tx1"/>
                </a:solidFill>
                <a:ea typeface="+mn-lt"/>
                <a:cs typeface="+mn-lt"/>
              </a:rPr>
              <a:t>-api:</a:t>
            </a:r>
            <a:endParaRPr lang="es-ES">
              <a:solidFill>
                <a:schemeClr val="tx1"/>
              </a:solidFill>
              <a:cs typeface="Arial"/>
            </a:endParaRPr>
          </a:p>
          <a:p>
            <a:pPr marL="2114550" lvl="4" indent="-285750" algn="just">
              <a:buFont typeface="Arial"/>
              <a:buChar char="•"/>
            </a:pPr>
            <a:r>
              <a:rPr lang="es-ES" b="1">
                <a:solidFill>
                  <a:schemeClr val="tx1"/>
                </a:solidFill>
                <a:ea typeface="+mn-lt"/>
                <a:cs typeface="+mn-lt"/>
              </a:rPr>
              <a:t>Python 3, </a:t>
            </a:r>
            <a:r>
              <a:rPr lang="es-ES" b="1" err="1">
                <a:solidFill>
                  <a:schemeClr val="tx1"/>
                </a:solidFill>
                <a:ea typeface="+mn-lt"/>
                <a:cs typeface="+mn-lt"/>
              </a:rPr>
              <a:t>Flask</a:t>
            </a:r>
            <a:r>
              <a:rPr lang="es-ES" b="1">
                <a:solidFill>
                  <a:schemeClr val="tx1"/>
                </a:solidFill>
                <a:ea typeface="+mn-lt"/>
                <a:cs typeface="+mn-lt"/>
              </a:rPr>
              <a:t>, </a:t>
            </a:r>
            <a:r>
              <a:rPr lang="es-ES" b="1" err="1">
                <a:solidFill>
                  <a:schemeClr val="tx1"/>
                </a:solidFill>
                <a:ea typeface="+mn-lt"/>
                <a:cs typeface="+mn-lt"/>
              </a:rPr>
              <a:t>gunicorn</a:t>
            </a:r>
            <a:r>
              <a:rPr lang="es-ES" b="1">
                <a:solidFill>
                  <a:schemeClr val="tx1"/>
                </a:solidFill>
                <a:ea typeface="+mn-lt"/>
                <a:cs typeface="+mn-lt"/>
              </a:rPr>
              <a:t>:</a:t>
            </a:r>
            <a:r>
              <a:rPr lang="es-ES">
                <a:solidFill>
                  <a:schemeClr val="tx1"/>
                </a:solidFill>
                <a:ea typeface="+mn-lt"/>
                <a:cs typeface="+mn-lt"/>
              </a:rPr>
              <a:t> Estos son los componentes esenciales para ejecutar la aplicación web. Python 3 es el lenguaje de programación, </a:t>
            </a:r>
            <a:r>
              <a:rPr lang="es-ES" err="1">
                <a:solidFill>
                  <a:schemeClr val="tx1"/>
                </a:solidFill>
                <a:ea typeface="+mn-lt"/>
                <a:cs typeface="+mn-lt"/>
              </a:rPr>
              <a:t>Flask</a:t>
            </a:r>
            <a:r>
              <a:rPr lang="es-ES">
                <a:solidFill>
                  <a:schemeClr val="tx1"/>
                </a:solidFill>
                <a:ea typeface="+mn-lt"/>
                <a:cs typeface="+mn-lt"/>
              </a:rPr>
              <a:t> es el marco web, y </a:t>
            </a:r>
            <a:r>
              <a:rPr lang="es-ES" err="1">
                <a:solidFill>
                  <a:schemeClr val="tx1"/>
                </a:solidFill>
                <a:ea typeface="+mn-lt"/>
                <a:cs typeface="+mn-lt"/>
              </a:rPr>
              <a:t>gunicorn</a:t>
            </a:r>
            <a:r>
              <a:rPr lang="es-ES">
                <a:solidFill>
                  <a:schemeClr val="tx1"/>
                </a:solidFill>
                <a:ea typeface="+mn-lt"/>
                <a:cs typeface="+mn-lt"/>
              </a:rPr>
              <a:t> es un servidor web HTTP.</a:t>
            </a:r>
            <a:endParaRPr lang="es-ES">
              <a:solidFill>
                <a:schemeClr val="tx1"/>
              </a:solidFill>
              <a:cs typeface="Arial"/>
            </a:endParaRPr>
          </a:p>
          <a:p>
            <a:pPr marL="2114550" lvl="4" indent="-285750" algn="just">
              <a:buFont typeface="Arial"/>
              <a:buChar char="•"/>
            </a:pPr>
            <a:r>
              <a:rPr lang="es-ES" b="1" err="1">
                <a:solidFill>
                  <a:schemeClr val="tx1"/>
                </a:solidFill>
                <a:ea typeface="+mn-lt"/>
                <a:cs typeface="+mn-lt"/>
              </a:rPr>
              <a:t>Celery</a:t>
            </a:r>
            <a:r>
              <a:rPr lang="es-ES" b="1">
                <a:solidFill>
                  <a:schemeClr val="tx1"/>
                </a:solidFill>
                <a:ea typeface="+mn-lt"/>
                <a:cs typeface="+mn-lt"/>
              </a:rPr>
              <a:t>:</a:t>
            </a:r>
            <a:r>
              <a:rPr lang="es-ES">
                <a:solidFill>
                  <a:schemeClr val="tx1"/>
                </a:solidFill>
                <a:ea typeface="+mn-lt"/>
                <a:cs typeface="+mn-lt"/>
              </a:rPr>
              <a:t> Este es un componente para la gestión de tareas en segundo plano y se utiliza para procesar tareas de conversión y otras operaciones asincrónicas.</a:t>
            </a:r>
            <a:endParaRPr lang="es-ES">
              <a:solidFill>
                <a:schemeClr val="tx1"/>
              </a:solidFill>
              <a:cs typeface="Arial"/>
            </a:endParaRPr>
          </a:p>
          <a:p>
            <a:pPr marL="2114550" lvl="4" indent="-285750" algn="just">
              <a:buFont typeface="Arial"/>
              <a:buChar char="•"/>
            </a:pPr>
            <a:r>
              <a:rPr lang="es-ES" b="1" err="1">
                <a:solidFill>
                  <a:schemeClr val="tx1"/>
                </a:solidFill>
                <a:ea typeface="+mn-lt"/>
                <a:cs typeface="+mn-lt"/>
              </a:rPr>
              <a:t>ConversionTool</a:t>
            </a:r>
            <a:r>
              <a:rPr lang="es-ES" b="1">
                <a:solidFill>
                  <a:schemeClr val="tx1"/>
                </a:solidFill>
                <a:ea typeface="+mn-lt"/>
                <a:cs typeface="+mn-lt"/>
              </a:rPr>
              <a:t>, Autenticador, </a:t>
            </a:r>
            <a:r>
              <a:rPr lang="es-ES" b="1" err="1">
                <a:solidFill>
                  <a:schemeClr val="tx1"/>
                </a:solidFill>
                <a:ea typeface="+mn-lt"/>
                <a:cs typeface="+mn-lt"/>
              </a:rPr>
              <a:t>Admin</a:t>
            </a:r>
            <a:r>
              <a:rPr lang="es-ES" b="1">
                <a:solidFill>
                  <a:schemeClr val="tx1"/>
                </a:solidFill>
                <a:ea typeface="+mn-lt"/>
                <a:cs typeface="+mn-lt"/>
              </a:rPr>
              <a:t> Archivos, </a:t>
            </a:r>
            <a:r>
              <a:rPr lang="es-ES" b="1" err="1">
                <a:solidFill>
                  <a:schemeClr val="tx1"/>
                </a:solidFill>
                <a:ea typeface="+mn-lt"/>
                <a:cs typeface="+mn-lt"/>
              </a:rPr>
              <a:t>Admin</a:t>
            </a:r>
            <a:r>
              <a:rPr lang="es-ES" b="1">
                <a:solidFill>
                  <a:schemeClr val="tx1"/>
                </a:solidFill>
                <a:ea typeface="+mn-lt"/>
                <a:cs typeface="+mn-lt"/>
              </a:rPr>
              <a:t> Usuarios:</a:t>
            </a:r>
            <a:r>
              <a:rPr lang="es-ES">
                <a:solidFill>
                  <a:schemeClr val="tx1"/>
                </a:solidFill>
                <a:ea typeface="+mn-lt"/>
                <a:cs typeface="+mn-lt"/>
              </a:rPr>
              <a:t> Estos son componentes de la lógica de negocio que se ejecutan en el contenedor y proporcionan las funcionalidades específicas de la aplicación.</a:t>
            </a:r>
            <a:endParaRPr lang="es-ES">
              <a:solidFill>
                <a:schemeClr val="tx1"/>
              </a:solidFill>
              <a:cs typeface="Arial"/>
            </a:endParaRPr>
          </a:p>
          <a:p>
            <a:pPr marL="1200150" lvl="2" indent="-285750" algn="just">
              <a:buFont typeface="Arial"/>
              <a:buChar char="•"/>
            </a:pPr>
            <a:r>
              <a:rPr lang="es-ES" b="1">
                <a:solidFill>
                  <a:schemeClr val="tx1"/>
                </a:solidFill>
                <a:ea typeface="+mn-lt"/>
                <a:cs typeface="+mn-lt"/>
              </a:rPr>
              <a:t>Volumen Carpeta Local:</a:t>
            </a:r>
            <a:r>
              <a:rPr lang="es-ES">
                <a:solidFill>
                  <a:schemeClr val="tx1"/>
                </a:solidFill>
                <a:ea typeface="+mn-lt"/>
                <a:cs typeface="+mn-lt"/>
              </a:rPr>
              <a:t> La carpeta local es un volumen que se utiliza para almacenar temporalmente archivos durante el proceso de conversión. </a:t>
            </a:r>
          </a:p>
          <a:p>
            <a:pPr marL="1200150" lvl="2" indent="-285750" algn="just">
              <a:buFont typeface="Arial"/>
              <a:buChar char="•"/>
            </a:pPr>
            <a:r>
              <a:rPr lang="es-ES" b="1">
                <a:solidFill>
                  <a:schemeClr val="tx1"/>
                </a:solidFill>
                <a:ea typeface="+mn-lt"/>
                <a:cs typeface="+mn-lt"/>
              </a:rPr>
              <a:t>Contenedor Redis:</a:t>
            </a:r>
            <a:r>
              <a:rPr lang="es-ES">
                <a:solidFill>
                  <a:schemeClr val="tx1"/>
                </a:solidFill>
                <a:ea typeface="+mn-lt"/>
                <a:cs typeface="+mn-lt"/>
              </a:rPr>
              <a:t> Este contenedor se utiliza para alojar Redis, un sistema de cola de mensajes. Se conecta a través de TCP/IP para que otros componentes, como </a:t>
            </a:r>
            <a:r>
              <a:rPr lang="es-ES" err="1">
                <a:solidFill>
                  <a:schemeClr val="tx1"/>
                </a:solidFill>
                <a:ea typeface="+mn-lt"/>
                <a:cs typeface="+mn-lt"/>
              </a:rPr>
              <a:t>Celery</a:t>
            </a:r>
            <a:r>
              <a:rPr lang="es-ES">
                <a:solidFill>
                  <a:schemeClr val="tx1"/>
                </a:solidFill>
                <a:ea typeface="+mn-lt"/>
                <a:cs typeface="+mn-lt"/>
              </a:rPr>
              <a:t>, puedan utilizarlo para gestionar tareas en segundo plano de manera eficiente.</a:t>
            </a:r>
            <a:endParaRPr lang="es-ES">
              <a:solidFill>
                <a:schemeClr val="tx1"/>
              </a:solidFill>
              <a:cs typeface="Arial"/>
            </a:endParaRPr>
          </a:p>
          <a:p>
            <a:pPr marL="1200150" lvl="2" indent="-285750" algn="just">
              <a:buFont typeface="Arial"/>
              <a:buChar char="•"/>
            </a:pPr>
            <a:r>
              <a:rPr lang="es-ES" b="1">
                <a:solidFill>
                  <a:schemeClr val="tx1"/>
                </a:solidFill>
                <a:ea typeface="+mn-lt"/>
                <a:cs typeface="+mn-lt"/>
              </a:rPr>
              <a:t>Contenedor con DB en PostgreSQL:</a:t>
            </a:r>
            <a:r>
              <a:rPr lang="es-ES">
                <a:solidFill>
                  <a:schemeClr val="tx1"/>
                </a:solidFill>
                <a:ea typeface="+mn-lt"/>
                <a:cs typeface="+mn-lt"/>
              </a:rPr>
              <a:t> Este contenedor alberga la base de datos PostgreSQL que almacena los datos de la aplicación, como información de usuarios, tareas de conversión y detalles de archivos. La conexión TCP/IP se utiliza para acceder a la base de datos.</a:t>
            </a:r>
            <a:endParaRPr lang="es-ES">
              <a:solidFill>
                <a:schemeClr val="tx1"/>
              </a:solidFill>
              <a:cs typeface="Arial"/>
            </a:endParaRPr>
          </a:p>
          <a:p>
            <a:pPr marL="1200150" lvl="2" indent="-285750" algn="just">
              <a:buFont typeface="Arial"/>
              <a:buChar char="•"/>
            </a:pPr>
            <a:r>
              <a:rPr lang="es-ES" b="1">
                <a:solidFill>
                  <a:schemeClr val="tx1"/>
                </a:solidFill>
                <a:ea typeface="+mn-lt"/>
                <a:cs typeface="+mn-lt"/>
              </a:rPr>
              <a:t>Contenedor </a:t>
            </a:r>
            <a:r>
              <a:rPr lang="es-ES" b="1" err="1">
                <a:solidFill>
                  <a:schemeClr val="tx1"/>
                </a:solidFill>
                <a:ea typeface="+mn-lt"/>
                <a:cs typeface="+mn-lt"/>
              </a:rPr>
              <a:t>converter-worker</a:t>
            </a:r>
            <a:r>
              <a:rPr lang="es-ES" b="1">
                <a:solidFill>
                  <a:schemeClr val="tx1"/>
                </a:solidFill>
                <a:ea typeface="+mn-lt"/>
                <a:cs typeface="+mn-lt"/>
              </a:rPr>
              <a:t>: </a:t>
            </a:r>
            <a:r>
              <a:rPr lang="es-ES">
                <a:solidFill>
                  <a:schemeClr val="tx1"/>
                </a:solidFill>
                <a:ea typeface="+mn-lt"/>
                <a:cs typeface="+mn-lt"/>
              </a:rPr>
              <a:t>Este contenedor se encarga de ejecutar los trabajadores de </a:t>
            </a:r>
            <a:r>
              <a:rPr lang="es-ES" err="1">
                <a:solidFill>
                  <a:schemeClr val="tx1"/>
                </a:solidFill>
                <a:ea typeface="+mn-lt"/>
                <a:cs typeface="+mn-lt"/>
              </a:rPr>
              <a:t>Celery</a:t>
            </a:r>
            <a:r>
              <a:rPr lang="es-ES">
                <a:solidFill>
                  <a:schemeClr val="tx1"/>
                </a:solidFill>
                <a:ea typeface="+mn-lt"/>
                <a:cs typeface="+mn-lt"/>
              </a:rPr>
              <a:t> que procesan tareas en segundo plano. Utiliza Python 3, </a:t>
            </a:r>
            <a:r>
              <a:rPr lang="es-ES" err="1">
                <a:solidFill>
                  <a:schemeClr val="tx1"/>
                </a:solidFill>
                <a:ea typeface="+mn-lt"/>
                <a:cs typeface="+mn-lt"/>
              </a:rPr>
              <a:t>Celery</a:t>
            </a:r>
            <a:r>
              <a:rPr lang="es-ES">
                <a:solidFill>
                  <a:schemeClr val="tx1"/>
                </a:solidFill>
                <a:ea typeface="+mn-lt"/>
                <a:cs typeface="+mn-lt"/>
              </a:rPr>
              <a:t> y </a:t>
            </a:r>
            <a:r>
              <a:rPr lang="es-ES" err="1">
                <a:solidFill>
                  <a:schemeClr val="tx1"/>
                </a:solidFill>
                <a:ea typeface="+mn-lt"/>
                <a:cs typeface="+mn-lt"/>
              </a:rPr>
              <a:t>ffmpeg</a:t>
            </a:r>
            <a:r>
              <a:rPr lang="es-ES">
                <a:solidFill>
                  <a:schemeClr val="tx1"/>
                </a:solidFill>
                <a:ea typeface="+mn-lt"/>
                <a:cs typeface="+mn-lt"/>
              </a:rPr>
              <a:t> para realizar estas tareas.</a:t>
            </a:r>
            <a:endParaRPr lang="es-ES">
              <a:solidFill>
                <a:schemeClr val="tx1"/>
              </a:solidFill>
              <a:cs typeface="Arial"/>
            </a:endParaRPr>
          </a:p>
          <a:p>
            <a:pPr algn="just"/>
            <a:endParaRPr lang="es-ES" sz="2400">
              <a:solidFill>
                <a:schemeClr val="tx1"/>
              </a:solidFill>
              <a:cs typeface="Arial"/>
            </a:endParaRPr>
          </a:p>
        </p:txBody>
      </p:sp>
    </p:spTree>
    <p:extLst>
      <p:ext uri="{BB962C8B-B14F-4D97-AF65-F5344CB8AC3E}">
        <p14:creationId xmlns:p14="http://schemas.microsoft.com/office/powerpoint/2010/main" val="79181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en blanco y negro&#10;&#10;Descripción generada automáticamente con confianza baja">
            <a:extLst>
              <a:ext uri="{FF2B5EF4-FFF2-40B4-BE49-F238E27FC236}">
                <a16:creationId xmlns:a16="http://schemas.microsoft.com/office/drawing/2014/main" id="{81F5B806-8B2D-AE50-0A27-48994D40A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38" y="1324855"/>
            <a:ext cx="2784659" cy="1075663"/>
          </a:xfrm>
          <a:prstGeom prst="rect">
            <a:avLst/>
          </a:prstGeom>
        </p:spPr>
      </p:pic>
      <p:sp>
        <p:nvSpPr>
          <p:cNvPr id="6" name="CuadroTexto 5">
            <a:extLst>
              <a:ext uri="{FF2B5EF4-FFF2-40B4-BE49-F238E27FC236}">
                <a16:creationId xmlns:a16="http://schemas.microsoft.com/office/drawing/2014/main" id="{6E3E24F2-D469-0477-E32A-013755FCD7E6}"/>
              </a:ext>
            </a:extLst>
          </p:cNvPr>
          <p:cNvSpPr txBox="1"/>
          <p:nvPr/>
        </p:nvSpPr>
        <p:spPr>
          <a:xfrm>
            <a:off x="1741439" y="4787609"/>
            <a:ext cx="16621223" cy="3290516"/>
          </a:xfrm>
          <a:prstGeom prst="rect">
            <a:avLst/>
          </a:prstGeom>
          <a:noFill/>
        </p:spPr>
        <p:txBody>
          <a:bodyPr wrap="square" rtlCol="0">
            <a:spAutoFit/>
          </a:bodyPr>
          <a:lstStyle/>
          <a:p>
            <a:r>
              <a:rPr lang="es-419" sz="2309" b="1">
                <a:latin typeface="Lato" panose="020F0502020204030203" pitchFamily="34" charset="0"/>
              </a:rPr>
              <a:t>© - Derechos Reservados: </a:t>
            </a:r>
            <a:r>
              <a:rPr lang="es-419" sz="2309">
                <a:latin typeface="Lato" panose="020F0502020204030203" pitchFamily="34" charset="0"/>
              </a:rPr>
              <a:t>la presente obra, y en general todos sus contenidos, se encuentran protegidos por las normas internacionales y nacionales vigentes sobre propiedad Intelectual, por lo tanto su utilización parcial o total, reproducción, comunicación pública, transformación, distribución, alquiler, préstamo público e importación, total o parcial, en todo o en parte, en formato impreso o digital y en cualquier formato conocido o por conocer, se encuentran prohibidos, y solo serán lícitos en la medida en que se cuente con la autorización previa y expresa por escrito de la Universidad de los Andes.</a:t>
            </a:r>
          </a:p>
          <a:p>
            <a:endParaRPr lang="es-419" sz="2309">
              <a:latin typeface="Lato" panose="020F0502020204030203" pitchFamily="34" charset="0"/>
            </a:endParaRPr>
          </a:p>
          <a:p>
            <a:r>
              <a:rPr lang="es-419" sz="2309">
                <a:latin typeface="Lato" panose="020F0502020204030203" pitchFamily="34" charset="0"/>
              </a:rPr>
              <a:t>De igual manera, la utilización de la imagen de las personas, docentes o estudiantes, sin su previa autorización está expresamente prohibida. En caso de incumplirse con lo mencionado, se procederá de conformidad con los reglamentos y políticas de la universidad, sin perjuicio de las demás acciones legales aplicables.</a:t>
            </a:r>
          </a:p>
        </p:txBody>
      </p:sp>
      <p:cxnSp>
        <p:nvCxnSpPr>
          <p:cNvPr id="8" name="Conector recto 7">
            <a:extLst>
              <a:ext uri="{FF2B5EF4-FFF2-40B4-BE49-F238E27FC236}">
                <a16:creationId xmlns:a16="http://schemas.microsoft.com/office/drawing/2014/main" id="{F2F0434D-F534-2403-C639-2D7194B7065D}"/>
              </a:ext>
            </a:extLst>
          </p:cNvPr>
          <p:cNvCxnSpPr>
            <a:cxnSpLocks/>
          </p:cNvCxnSpPr>
          <p:nvPr/>
        </p:nvCxnSpPr>
        <p:spPr>
          <a:xfrm>
            <a:off x="1741439" y="4193994"/>
            <a:ext cx="16621223"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1EDDB248-E9A3-3F5C-5EC0-E5BE576ADD19}"/>
              </a:ext>
            </a:extLst>
          </p:cNvPr>
          <p:cNvCxnSpPr>
            <a:cxnSpLocks/>
          </p:cNvCxnSpPr>
          <p:nvPr/>
        </p:nvCxnSpPr>
        <p:spPr>
          <a:xfrm>
            <a:off x="1741439" y="8745043"/>
            <a:ext cx="16621223" cy="0"/>
          </a:xfrm>
          <a:prstGeom prst="line">
            <a:avLst/>
          </a:prstGeom>
        </p:spPr>
        <p:style>
          <a:lnRef idx="1">
            <a:schemeClr val="dk1"/>
          </a:lnRef>
          <a:fillRef idx="0">
            <a:schemeClr val="dk1"/>
          </a:fillRef>
          <a:effectRef idx="0">
            <a:schemeClr val="dk1"/>
          </a:effectRef>
          <a:fontRef idx="minor">
            <a:schemeClr val="tx1"/>
          </a:fontRef>
        </p:style>
      </p:cxnSp>
      <p:sp>
        <p:nvSpPr>
          <p:cNvPr id="11" name="Rectángulo 10">
            <a:extLst>
              <a:ext uri="{FF2B5EF4-FFF2-40B4-BE49-F238E27FC236}">
                <a16:creationId xmlns:a16="http://schemas.microsoft.com/office/drawing/2014/main" id="{9EAB3392-A4DF-DC0F-9005-BFDA8D351B43}"/>
              </a:ext>
            </a:extLst>
          </p:cNvPr>
          <p:cNvSpPr/>
          <p:nvPr/>
        </p:nvSpPr>
        <p:spPr>
          <a:xfrm>
            <a:off x="0" y="419498"/>
            <a:ext cx="158465" cy="11308555"/>
          </a:xfrm>
          <a:prstGeom prst="rect">
            <a:avLst/>
          </a:prstGeom>
          <a:solidFill>
            <a:srgbClr val="21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2968"/>
          </a:p>
        </p:txBody>
      </p:sp>
      <p:sp>
        <p:nvSpPr>
          <p:cNvPr id="12" name="Rectángulo 11">
            <a:extLst>
              <a:ext uri="{FF2B5EF4-FFF2-40B4-BE49-F238E27FC236}">
                <a16:creationId xmlns:a16="http://schemas.microsoft.com/office/drawing/2014/main" id="{B8A3E730-9418-BC79-0993-BC738F7162F9}"/>
              </a:ext>
            </a:extLst>
          </p:cNvPr>
          <p:cNvSpPr/>
          <p:nvPr/>
        </p:nvSpPr>
        <p:spPr>
          <a:xfrm>
            <a:off x="0" y="2017406"/>
            <a:ext cx="158465" cy="9753630"/>
          </a:xfrm>
          <a:prstGeom prst="rect">
            <a:avLst/>
          </a:prstGeom>
          <a:solidFill>
            <a:srgbClr val="F9E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2968"/>
          </a:p>
        </p:txBody>
      </p:sp>
      <p:pic>
        <p:nvPicPr>
          <p:cNvPr id="16" name="Imagen 15" descr="Fondo negro con letras blancas&#10;&#10;Descripción generada automáticamente con confianza media">
            <a:extLst>
              <a:ext uri="{FF2B5EF4-FFF2-40B4-BE49-F238E27FC236}">
                <a16:creationId xmlns:a16="http://schemas.microsoft.com/office/drawing/2014/main" id="{3FFFE140-7A0A-FA90-4C23-6383FB55A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90" y="2675890"/>
            <a:ext cx="5760324" cy="6795774"/>
          </a:xfrm>
          <a:prstGeom prst="rect">
            <a:avLst/>
          </a:prstGeom>
        </p:spPr>
      </p:pic>
    </p:spTree>
    <p:extLst>
      <p:ext uri="{BB962C8B-B14F-4D97-AF65-F5344CB8AC3E}">
        <p14:creationId xmlns:p14="http://schemas.microsoft.com/office/powerpoint/2010/main" val="417148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a:t>Contenido</a:t>
            </a:r>
            <a:endParaRPr lang="es-ES"/>
          </a:p>
        </p:txBody>
      </p:sp>
      <p:sp>
        <p:nvSpPr>
          <p:cNvPr id="3" name="Marcador de contenido 2"/>
          <p:cNvSpPr>
            <a:spLocks noGrp="1"/>
          </p:cNvSpPr>
          <p:nvPr>
            <p:ph idx="1"/>
          </p:nvPr>
        </p:nvSpPr>
        <p:spPr>
          <a:xfrm>
            <a:off x="1382713" y="3233738"/>
            <a:ext cx="17338675" cy="7707312"/>
          </a:xfrm>
        </p:spPr>
        <p:txBody>
          <a:bodyPr vert="horz" lIns="91440" tIns="45720" rIns="91440" bIns="45720" rtlCol="0" anchor="t">
            <a:normAutofit/>
          </a:bodyPr>
          <a:lstStyle/>
          <a:p>
            <a:pPr>
              <a:buFont typeface="Calibri" panose="020B0604020202020204" pitchFamily="34" charset="0"/>
              <a:buChar char="-"/>
            </a:pPr>
            <a:r>
              <a:rPr lang="es-CO">
                <a:cs typeface="Arial" panose="020B0604020202020204"/>
              </a:rPr>
              <a:t>Objetivo</a:t>
            </a:r>
          </a:p>
          <a:p>
            <a:pPr>
              <a:buFont typeface="Calibri" panose="020B0604020202020204" pitchFamily="34" charset="0"/>
              <a:buChar char="-"/>
            </a:pPr>
            <a:r>
              <a:rPr lang="es-CO">
                <a:cs typeface="Arial" panose="020B0604020202020204"/>
              </a:rPr>
              <a:t>Vista de Contexto y dominio</a:t>
            </a:r>
          </a:p>
          <a:p>
            <a:pPr>
              <a:buFont typeface="Calibri" panose="020B0604020202020204" pitchFamily="34" charset="0"/>
              <a:buChar char="-"/>
            </a:pPr>
            <a:r>
              <a:rPr lang="es-CO">
                <a:cs typeface="Arial" panose="020B0604020202020204"/>
              </a:rPr>
              <a:t>Vista Información</a:t>
            </a:r>
          </a:p>
          <a:p>
            <a:pPr>
              <a:buFont typeface="Calibri" panose="020B0604020202020204" pitchFamily="34" charset="0"/>
              <a:buChar char="-"/>
            </a:pPr>
            <a:r>
              <a:rPr lang="es-CO">
                <a:cs typeface="Arial" panose="020B0604020202020204"/>
              </a:rPr>
              <a:t>Vista Funcional</a:t>
            </a:r>
          </a:p>
          <a:p>
            <a:pPr>
              <a:buFont typeface="Calibri" panose="020B0604020202020204" pitchFamily="34" charset="0"/>
              <a:buChar char="-"/>
            </a:pPr>
            <a:r>
              <a:rPr lang="es-CO">
                <a:cs typeface="Arial" panose="020B0604020202020204"/>
              </a:rPr>
              <a:t>Vista de Despliegue </a:t>
            </a:r>
          </a:p>
          <a:p>
            <a:pPr>
              <a:buFont typeface="Calibri" panose="020B0604020202020204" pitchFamily="34" charset="0"/>
              <a:buChar char="-"/>
            </a:pPr>
            <a:endParaRPr lang="es-CO">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a:t>Objetivo</a:t>
            </a:r>
          </a:p>
        </p:txBody>
      </p:sp>
      <p:sp>
        <p:nvSpPr>
          <p:cNvPr id="3" name="Marcador de contenido 2"/>
          <p:cNvSpPr>
            <a:spLocks noGrp="1"/>
          </p:cNvSpPr>
          <p:nvPr>
            <p:ph idx="1"/>
          </p:nvPr>
        </p:nvSpPr>
        <p:spPr>
          <a:xfrm>
            <a:off x="1521912" y="2851199"/>
            <a:ext cx="13918820" cy="6661827"/>
          </a:xfrm>
        </p:spPr>
        <p:txBody>
          <a:bodyPr vert="horz" lIns="91440" tIns="45720" rIns="91440" bIns="45720" rtlCol="0" anchor="t">
            <a:normAutofit/>
          </a:bodyPr>
          <a:lstStyle/>
          <a:p>
            <a:pPr marL="0" indent="0" algn="just">
              <a:buNone/>
            </a:pPr>
            <a:r>
              <a:rPr lang="es-CO">
                <a:solidFill>
                  <a:srgbClr val="000000"/>
                </a:solidFill>
                <a:ea typeface="+mn-lt"/>
                <a:cs typeface="+mn-lt"/>
              </a:rPr>
              <a:t>Proporcionar una plataforma eficiente y segura para que los usuarios conviertan archivos, puedan tener la administración de los archivos y tener una sección de registro y </a:t>
            </a:r>
            <a:r>
              <a:rPr lang="es-CO" err="1">
                <a:solidFill>
                  <a:srgbClr val="000000"/>
                </a:solidFill>
                <a:ea typeface="+mn-lt"/>
                <a:cs typeface="+mn-lt"/>
              </a:rPr>
              <a:t>login</a:t>
            </a:r>
            <a:r>
              <a:rPr lang="es-CO">
                <a:solidFill>
                  <a:srgbClr val="000000"/>
                </a:solidFill>
                <a:ea typeface="+mn-lt"/>
                <a:cs typeface="+mn-lt"/>
              </a:rPr>
              <a:t>, al mismo tiempo que se asegura la autenticación y control de acceso de los usuarios.</a:t>
            </a:r>
            <a:endParaRPr lang="es-ES">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2341745" cy="973660"/>
          </a:xfrm>
        </p:spPr>
        <p:txBody>
          <a:bodyPr>
            <a:normAutofit/>
          </a:bodyPr>
          <a:lstStyle/>
          <a:p>
            <a:r>
              <a:rPr lang="es-CO"/>
              <a:t>Vista de Contexto y Dominio</a:t>
            </a:r>
          </a:p>
        </p:txBody>
      </p:sp>
      <p:graphicFrame>
        <p:nvGraphicFramePr>
          <p:cNvPr id="6" name="Table 6"/>
          <p:cNvGraphicFramePr>
            <a:graphicFrameLocks noGrp="1"/>
          </p:cNvGraphicFramePr>
          <p:nvPr>
            <p:extLst>
              <p:ext uri="{D42A27DB-BD31-4B8C-83A1-F6EECF244321}">
                <p14:modId xmlns:p14="http://schemas.microsoft.com/office/powerpoint/2010/main" val="2578619336"/>
              </p:ext>
            </p:extLst>
          </p:nvPr>
        </p:nvGraphicFramePr>
        <p:xfrm>
          <a:off x="178274" y="1719921"/>
          <a:ext cx="17064697" cy="107820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mn-lt"/>
                        </a:rPr>
                        <a:t>Cloud Conversion Tool</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VC-001</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Equipo 1</a:t>
                      </a:r>
                    </a:p>
                    <a:p>
                      <a:pPr lvl="0">
                        <a:buNone/>
                      </a:pP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pPr lvl="0">
                        <a:buNone/>
                      </a:pPr>
                      <a:r>
                        <a:rPr lang="en-US" sz="1600" b="0" i="0" u="none" strike="noStrike" noProof="0" err="1">
                          <a:solidFill>
                            <a:srgbClr val="000000"/>
                          </a:solidFill>
                        </a:rPr>
                        <a:t>Contexto</a:t>
                      </a:r>
                      <a:r>
                        <a:rPr lang="en-US" sz="1600" b="0" i="0" u="none" strike="noStrike" noProof="0">
                          <a:solidFill>
                            <a:srgbClr val="000000"/>
                          </a:solidFill>
                        </a:rPr>
                        <a:t> y Dominio </a:t>
                      </a:r>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s-CO" sz="1600"/>
                        <a:t>Contexto y </a:t>
                      </a:r>
                      <a:r>
                        <a:rPr lang="es-CO" sz="1600" err="1"/>
                        <a:t>Informacion</a:t>
                      </a:r>
                      <a:endParaRPr lang="en-US" sz="1600"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7"/>
          <p:cNvGraphicFramePr>
            <a:graphicFrameLocks noGrp="1"/>
          </p:cNvGraphicFramePr>
          <p:nvPr/>
        </p:nvGraphicFramePr>
        <p:xfrm>
          <a:off x="17291464" y="1719920"/>
          <a:ext cx="2396973" cy="1022278"/>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341642">
                <a:tc>
                  <a:txBody>
                    <a:bodyPr/>
                    <a:lstStyle/>
                    <a:p>
                      <a:pPr algn="ctr"/>
                      <a:r>
                        <a:rPr lang="en-US" sz="1800" b="1"/>
                        <a:t>Convención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656518">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3990034015"/>
              </p:ext>
            </p:extLst>
          </p:nvPr>
        </p:nvGraphicFramePr>
        <p:xfrm>
          <a:off x="17291464" y="2742198"/>
          <a:ext cx="2396973" cy="8300129"/>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8300129">
                <a:tc>
                  <a:txBody>
                    <a:bodyPr/>
                    <a:lstStyle/>
                    <a:p>
                      <a:pPr lvl="0">
                        <a:buNone/>
                      </a:pP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CuadroTexto 4">
            <a:extLst>
              <a:ext uri="{FF2B5EF4-FFF2-40B4-BE49-F238E27FC236}">
                <a16:creationId xmlns:a16="http://schemas.microsoft.com/office/drawing/2014/main" id="{790E5E0B-D1AA-126D-1466-6CC24B60DFE6}"/>
              </a:ext>
            </a:extLst>
          </p:cNvPr>
          <p:cNvSpPr txBox="1"/>
          <p:nvPr/>
        </p:nvSpPr>
        <p:spPr>
          <a:xfrm>
            <a:off x="18089422" y="2246141"/>
            <a:ext cx="1141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UML</a:t>
            </a:r>
            <a:endParaRPr lang="es-ES"/>
          </a:p>
        </p:txBody>
      </p:sp>
      <p:pic>
        <p:nvPicPr>
          <p:cNvPr id="4" name="Imagen 3" descr="Diagrama&#10;&#10;Descripción generada automáticamente">
            <a:extLst>
              <a:ext uri="{FF2B5EF4-FFF2-40B4-BE49-F238E27FC236}">
                <a16:creationId xmlns:a16="http://schemas.microsoft.com/office/drawing/2014/main" id="{1E317C9E-C520-231E-D6FE-C697F335267A}"/>
              </a:ext>
            </a:extLst>
          </p:cNvPr>
          <p:cNvPicPr>
            <a:picLocks noChangeAspect="1"/>
          </p:cNvPicPr>
          <p:nvPr/>
        </p:nvPicPr>
        <p:blipFill>
          <a:blip r:embed="rId2"/>
          <a:stretch>
            <a:fillRect/>
          </a:stretch>
        </p:blipFill>
        <p:spPr>
          <a:xfrm>
            <a:off x="330556" y="6104277"/>
            <a:ext cx="10052644" cy="4237716"/>
          </a:xfrm>
          <a:prstGeom prst="rect">
            <a:avLst/>
          </a:prstGeom>
        </p:spPr>
      </p:pic>
      <p:pic>
        <p:nvPicPr>
          <p:cNvPr id="9" name="Imagen 8" descr="Diagrama&#10;&#10;Descripción generada automáticamente">
            <a:extLst>
              <a:ext uri="{FF2B5EF4-FFF2-40B4-BE49-F238E27FC236}">
                <a16:creationId xmlns:a16="http://schemas.microsoft.com/office/drawing/2014/main" id="{09F8E253-DD16-DCD4-79A4-FC60A91D1B01}"/>
              </a:ext>
            </a:extLst>
          </p:cNvPr>
          <p:cNvPicPr>
            <a:picLocks noChangeAspect="1"/>
          </p:cNvPicPr>
          <p:nvPr/>
        </p:nvPicPr>
        <p:blipFill>
          <a:blip r:embed="rId3"/>
          <a:stretch>
            <a:fillRect/>
          </a:stretch>
        </p:blipFill>
        <p:spPr>
          <a:xfrm>
            <a:off x="9859315" y="3251509"/>
            <a:ext cx="6660472" cy="2286000"/>
          </a:xfrm>
          <a:prstGeom prst="rect">
            <a:avLst/>
          </a:prstGeom>
        </p:spPr>
      </p:pic>
      <p:sp>
        <p:nvSpPr>
          <p:cNvPr id="10" name="Rectángulo 9">
            <a:extLst>
              <a:ext uri="{FF2B5EF4-FFF2-40B4-BE49-F238E27FC236}">
                <a16:creationId xmlns:a16="http://schemas.microsoft.com/office/drawing/2014/main" id="{5B7D36FF-2948-9A5D-05ED-8C0215B7634F}"/>
              </a:ext>
            </a:extLst>
          </p:cNvPr>
          <p:cNvSpPr/>
          <p:nvPr/>
        </p:nvSpPr>
        <p:spPr>
          <a:xfrm>
            <a:off x="10464362" y="3036399"/>
            <a:ext cx="6209860" cy="2759961"/>
          </a:xfrm>
          <a:prstGeom prst="rect">
            <a:avLst/>
          </a:prstGeom>
          <a:noFill/>
          <a:ln>
            <a:prstDash val="dash"/>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0C79C6C2-D643-8568-512B-67E6677077BA}"/>
              </a:ext>
            </a:extLst>
          </p:cNvPr>
          <p:cNvSpPr txBox="1"/>
          <p:nvPr/>
        </p:nvSpPr>
        <p:spPr>
          <a:xfrm>
            <a:off x="12563080" y="5911568"/>
            <a:ext cx="20089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Vista de contexto</a:t>
            </a:r>
            <a:endParaRPr lang="es-ES"/>
          </a:p>
        </p:txBody>
      </p:sp>
      <p:sp>
        <p:nvSpPr>
          <p:cNvPr id="12" name="Rectángulo 11">
            <a:extLst>
              <a:ext uri="{FF2B5EF4-FFF2-40B4-BE49-F238E27FC236}">
                <a16:creationId xmlns:a16="http://schemas.microsoft.com/office/drawing/2014/main" id="{4E616FAA-BBA4-7609-73DA-C8FDC58A63FE}"/>
              </a:ext>
            </a:extLst>
          </p:cNvPr>
          <p:cNvSpPr/>
          <p:nvPr/>
        </p:nvSpPr>
        <p:spPr>
          <a:xfrm>
            <a:off x="337414" y="6207452"/>
            <a:ext cx="10057394" cy="4405094"/>
          </a:xfrm>
          <a:prstGeom prst="rect">
            <a:avLst/>
          </a:prstGeom>
          <a:noFill/>
          <a:ln>
            <a:prstDash val="dash"/>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3D1B3F20-171D-ED36-E087-5FAC2B4C3508}"/>
              </a:ext>
            </a:extLst>
          </p:cNvPr>
          <p:cNvSpPr txBox="1"/>
          <p:nvPr/>
        </p:nvSpPr>
        <p:spPr>
          <a:xfrm>
            <a:off x="4361076" y="10756210"/>
            <a:ext cx="20089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Vista de dominio</a:t>
            </a: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5264459" cy="973660"/>
          </a:xfrm>
        </p:spPr>
        <p:txBody>
          <a:bodyPr>
            <a:normAutofit/>
          </a:bodyPr>
          <a:lstStyle/>
          <a:p>
            <a:r>
              <a:rPr lang="es-CO"/>
              <a:t>Vista de Contexto y Dominio</a:t>
            </a:r>
          </a:p>
        </p:txBody>
      </p:sp>
      <p:graphicFrame>
        <p:nvGraphicFramePr>
          <p:cNvPr id="6" name="Table 6"/>
          <p:cNvGraphicFramePr>
            <a:graphicFrameLocks noGrp="1"/>
          </p:cNvGraphicFramePr>
          <p:nvPr>
            <p:extLst>
              <p:ext uri="{D42A27DB-BD31-4B8C-83A1-F6EECF244321}">
                <p14:modId xmlns:p14="http://schemas.microsoft.com/office/powerpoint/2010/main" val="389748709"/>
              </p:ext>
            </p:extLst>
          </p:nvPr>
        </p:nvGraphicFramePr>
        <p:xfrm>
          <a:off x="178274" y="1719921"/>
          <a:ext cx="17064697" cy="99816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mn-lt"/>
                        </a:rPr>
                        <a:t>Cloud Conversion Tool</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VC-001</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a:t>Equipo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pPr lvl="0">
                        <a:buNone/>
                      </a:pPr>
                      <a:r>
                        <a:rPr lang="en-US" sz="1600" b="0" i="0" u="none" strike="noStrike" noProof="0">
                          <a:latin typeface="Arial"/>
                        </a:rPr>
                        <a:t>Vista de </a:t>
                      </a:r>
                      <a:r>
                        <a:rPr lang="en-US" sz="1600" b="0" i="0" u="none" strike="noStrike" noProof="0" err="1">
                          <a:latin typeface="Arial"/>
                        </a:rPr>
                        <a:t>Contexto</a:t>
                      </a:r>
                      <a:r>
                        <a:rPr lang="en-US" sz="1600" b="0" i="0" u="none" strike="noStrike" noProof="0">
                          <a:latin typeface="Arial"/>
                        </a:rPr>
                        <a:t> y Dominio </a:t>
                      </a:r>
                      <a:endParaRPr lang="en-US" sz="1600"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n-US" sz="1600" b="0" i="0" u="none" strike="noStrike" noProof="0" err="1">
                          <a:solidFill>
                            <a:srgbClr val="000000"/>
                          </a:solidFill>
                          <a:latin typeface="Arial"/>
                        </a:rPr>
                        <a:t>Contexto</a:t>
                      </a:r>
                      <a:r>
                        <a:rPr lang="en-US" sz="1600" b="0" i="0" u="none" strike="noStrike" noProof="0">
                          <a:solidFill>
                            <a:srgbClr val="000000"/>
                          </a:solidFill>
                          <a:latin typeface="Arial"/>
                        </a:rPr>
                        <a:t> e </a:t>
                      </a:r>
                      <a:r>
                        <a:rPr lang="en-US" sz="1600" b="0" i="0" u="none" strike="noStrike" noProof="0" err="1">
                          <a:solidFill>
                            <a:srgbClr val="000000"/>
                          </a:solidFill>
                          <a:latin typeface="Arial"/>
                        </a:rPr>
                        <a:t>Información</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ítulo 1">
            <a:extLst>
              <a:ext uri="{FF2B5EF4-FFF2-40B4-BE49-F238E27FC236}">
                <a16:creationId xmlns:a16="http://schemas.microsoft.com/office/drawing/2014/main" id="{A4734E42-AF39-D259-5D17-116F57CA996E}"/>
              </a:ext>
            </a:extLst>
          </p:cNvPr>
          <p:cNvSpPr txBox="1"/>
          <p:nvPr/>
        </p:nvSpPr>
        <p:spPr>
          <a:xfrm>
            <a:off x="186954" y="3137764"/>
            <a:ext cx="15264459" cy="973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800"/>
              <a:t>Razonamiento sobre el modelo</a:t>
            </a:r>
          </a:p>
        </p:txBody>
      </p:sp>
      <p:sp>
        <p:nvSpPr>
          <p:cNvPr id="9" name="Rectángulo 8">
            <a:extLst>
              <a:ext uri="{FF2B5EF4-FFF2-40B4-BE49-F238E27FC236}">
                <a16:creationId xmlns:a16="http://schemas.microsoft.com/office/drawing/2014/main" id="{147CB6E3-73CC-A08B-30EC-893E8D088675}"/>
              </a:ext>
            </a:extLst>
          </p:cNvPr>
          <p:cNvSpPr/>
          <p:nvPr/>
        </p:nvSpPr>
        <p:spPr>
          <a:xfrm>
            <a:off x="178274" y="4111779"/>
            <a:ext cx="18997205" cy="714627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s-ES" sz="2000">
                <a:solidFill>
                  <a:schemeClr val="tx1"/>
                </a:solidFill>
                <a:cs typeface="Arial"/>
              </a:rPr>
              <a:t>En el modelo de arquitectura que se desarrolló para la aplicación de Cloud </a:t>
            </a:r>
            <a:r>
              <a:rPr lang="es-ES" sz="2000" err="1">
                <a:solidFill>
                  <a:schemeClr val="tx1"/>
                </a:solidFill>
                <a:cs typeface="Arial"/>
              </a:rPr>
              <a:t>Conversion</a:t>
            </a:r>
            <a:r>
              <a:rPr lang="es-ES" sz="2000">
                <a:solidFill>
                  <a:schemeClr val="tx1"/>
                </a:solidFill>
                <a:cs typeface="Arial"/>
              </a:rPr>
              <a:t> Tool, algunas de las principales decisiones de arquitectura tomadas son las siguientes:</a:t>
            </a:r>
          </a:p>
          <a:p>
            <a:pPr algn="just"/>
            <a:endParaRPr lang="es-ES" sz="2000">
              <a:solidFill>
                <a:schemeClr val="tx1"/>
              </a:solidFill>
              <a:cs typeface="Arial"/>
            </a:endParaRPr>
          </a:p>
          <a:p>
            <a:pPr algn="just"/>
            <a:r>
              <a:rPr lang="es-ES" sz="2000" b="1">
                <a:solidFill>
                  <a:schemeClr val="tx1"/>
                </a:solidFill>
                <a:cs typeface="Arial"/>
              </a:rPr>
              <a:t>Arquitectura de Cliente-Servidor</a:t>
            </a:r>
            <a:r>
              <a:rPr lang="es-ES" sz="2000">
                <a:solidFill>
                  <a:schemeClr val="tx1"/>
                </a:solidFill>
                <a:cs typeface="Arial"/>
              </a:rPr>
              <a:t>: La arquitectura de la aplicación se basa en un modelo cliente-servidor. El cliente (representado por el Usuario) se comunica con el servidor (Cloud </a:t>
            </a:r>
            <a:r>
              <a:rPr lang="es-ES" sz="2000" err="1">
                <a:solidFill>
                  <a:schemeClr val="tx1"/>
                </a:solidFill>
                <a:cs typeface="Arial"/>
              </a:rPr>
              <a:t>Conversion</a:t>
            </a:r>
            <a:r>
              <a:rPr lang="es-ES" sz="2000">
                <a:solidFill>
                  <a:schemeClr val="tx1"/>
                </a:solidFill>
                <a:cs typeface="Arial"/>
              </a:rPr>
              <a:t> Tool </a:t>
            </a:r>
            <a:r>
              <a:rPr lang="es-ES" sz="2000" err="1">
                <a:solidFill>
                  <a:schemeClr val="tx1"/>
                </a:solidFill>
                <a:cs typeface="Arial"/>
              </a:rPr>
              <a:t>System</a:t>
            </a:r>
            <a:r>
              <a:rPr lang="es-ES" sz="2000">
                <a:solidFill>
                  <a:schemeClr val="tx1"/>
                </a:solidFill>
                <a:cs typeface="Arial"/>
              </a:rPr>
              <a:t>) a través de servicios REST.</a:t>
            </a:r>
          </a:p>
          <a:p>
            <a:pPr algn="just"/>
            <a:endParaRPr lang="es-ES" sz="2000" b="1">
              <a:solidFill>
                <a:schemeClr val="tx1"/>
              </a:solidFill>
              <a:cs typeface="Arial"/>
            </a:endParaRPr>
          </a:p>
          <a:p>
            <a:pPr algn="just"/>
            <a:r>
              <a:rPr lang="es-ES" sz="2000" b="1">
                <a:solidFill>
                  <a:schemeClr val="tx1"/>
                </a:solidFill>
                <a:cs typeface="Arial"/>
              </a:rPr>
              <a:t>Escalabilidad y Mantenimiento: </a:t>
            </a:r>
            <a:r>
              <a:rPr lang="es-ES" sz="2000">
                <a:solidFill>
                  <a:schemeClr val="tx1"/>
                </a:solidFill>
                <a:cs typeface="Arial"/>
              </a:rPr>
              <a:t>Al utilizar servicios REST, se crea una interfaz clara y estandarizada para que los clientes se comuniquen con el sistema. Esto facilita la escalabilidad, ya que se pueden agregar más servicios o servidores según sea necesario en el futuro. Además, la separación de la lógica del servidor y la interfaz de usuario facilita las actualizaciones y el mantenimiento.</a:t>
            </a:r>
          </a:p>
          <a:p>
            <a:pPr algn="just"/>
            <a:endParaRPr lang="es-ES" sz="2000">
              <a:solidFill>
                <a:schemeClr val="tx1"/>
              </a:solidFill>
              <a:cs typeface="Arial"/>
            </a:endParaRPr>
          </a:p>
          <a:p>
            <a:pPr algn="just"/>
            <a:r>
              <a:rPr lang="es-ES" sz="2000" b="1">
                <a:solidFill>
                  <a:schemeClr val="tx1"/>
                </a:solidFill>
                <a:cs typeface="Arial"/>
              </a:rPr>
              <a:t>Modelo de Datos: </a:t>
            </a:r>
            <a:r>
              <a:rPr lang="es-ES" sz="2000">
                <a:solidFill>
                  <a:schemeClr val="tx1"/>
                </a:solidFill>
                <a:cs typeface="Arial"/>
              </a:rPr>
              <a:t>El modelo de datos se basa en tres clases principales: Usuario, </a:t>
            </a:r>
            <a:r>
              <a:rPr lang="es-ES" sz="2000" err="1">
                <a:solidFill>
                  <a:schemeClr val="tx1"/>
                </a:solidFill>
                <a:cs typeface="Arial"/>
              </a:rPr>
              <a:t>TareaConversion</a:t>
            </a:r>
            <a:r>
              <a:rPr lang="es-ES" sz="2000">
                <a:solidFill>
                  <a:schemeClr val="tx1"/>
                </a:solidFill>
                <a:cs typeface="Arial"/>
              </a:rPr>
              <a:t>, y Archivo. Cada entidad con sus pertinentes atributos y relaciones. La relación entre Usuario y </a:t>
            </a:r>
            <a:r>
              <a:rPr lang="es-ES" sz="2000" err="1">
                <a:solidFill>
                  <a:schemeClr val="tx1"/>
                </a:solidFill>
                <a:cs typeface="Arial"/>
              </a:rPr>
              <a:t>TareaConversion</a:t>
            </a:r>
            <a:r>
              <a:rPr lang="es-ES" sz="2000">
                <a:solidFill>
                  <a:schemeClr val="tx1"/>
                </a:solidFill>
                <a:cs typeface="Arial"/>
              </a:rPr>
              <a:t> es uno a muchos, lo que significa que un usuario puede tener múltiples tareas de conversión. Además, las relaciones 1 a 1 entre la clase </a:t>
            </a:r>
            <a:r>
              <a:rPr lang="es-ES" sz="2000" err="1">
                <a:solidFill>
                  <a:schemeClr val="tx1"/>
                </a:solidFill>
                <a:cs typeface="Arial"/>
              </a:rPr>
              <a:t>TareaConversion</a:t>
            </a:r>
            <a:r>
              <a:rPr lang="es-ES" sz="2000">
                <a:solidFill>
                  <a:schemeClr val="tx1"/>
                </a:solidFill>
                <a:cs typeface="Arial"/>
              </a:rPr>
              <a:t> y la clase Archivo (una para el archivo original y otra para el archivo convertido) es eficiente para gestionar y acceder a los archivos y el sistema almacena la ubicación de los archivos, lo que facilita la recuperación y descarga de los mismos.</a:t>
            </a:r>
          </a:p>
          <a:p>
            <a:pPr algn="just"/>
            <a:endParaRPr lang="es-ES" sz="2000">
              <a:solidFill>
                <a:schemeClr val="tx1"/>
              </a:solidFill>
              <a:cs typeface="Arial"/>
            </a:endParaRPr>
          </a:p>
          <a:p>
            <a:pPr algn="just"/>
            <a:r>
              <a:rPr lang="es-ES" sz="2000" b="1">
                <a:solidFill>
                  <a:schemeClr val="tx1"/>
                </a:solidFill>
                <a:cs typeface="Arial"/>
              </a:rPr>
              <a:t>Autenticación de Usuarios: </a:t>
            </a:r>
            <a:r>
              <a:rPr lang="es-ES" sz="2000">
                <a:solidFill>
                  <a:schemeClr val="tx1"/>
                </a:solidFill>
                <a:cs typeface="Arial"/>
              </a:rPr>
              <a:t>La autenticación de usuarios se gestiona a través de un token de sesión que se genera cuando un usuario inicia sesión correctamente. Los usuarios deben proporcionar un correo electrónico/usuario y contraseña para acceder a los recursos de la aplicación. Esto para garantizar la seguridad de la aplicación y controlar el acceso a los recursos.</a:t>
            </a:r>
          </a:p>
          <a:p>
            <a:pPr algn="just"/>
            <a:endParaRPr lang="es-ES" sz="2000">
              <a:solidFill>
                <a:schemeClr val="tx1"/>
              </a:solidFil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5264459" cy="973660"/>
          </a:xfrm>
        </p:spPr>
        <p:txBody>
          <a:bodyPr>
            <a:normAutofit/>
          </a:bodyPr>
          <a:lstStyle/>
          <a:p>
            <a:r>
              <a:rPr lang="es-CO"/>
              <a:t>Vista </a:t>
            </a:r>
            <a:r>
              <a:rPr lang="es-CO">
                <a:ea typeface="+mj-lt"/>
                <a:cs typeface="+mj-lt"/>
              </a:rPr>
              <a:t>Información</a:t>
            </a:r>
            <a:endParaRPr lang="es-CO">
              <a:cs typeface="Arial"/>
            </a:endParaRPr>
          </a:p>
        </p:txBody>
      </p:sp>
      <p:graphicFrame>
        <p:nvGraphicFramePr>
          <p:cNvPr id="6" name="Table 6"/>
          <p:cNvGraphicFramePr>
            <a:graphicFrameLocks noGrp="1"/>
          </p:cNvGraphicFramePr>
          <p:nvPr>
            <p:extLst>
              <p:ext uri="{D42A27DB-BD31-4B8C-83A1-F6EECF244321}">
                <p14:modId xmlns:p14="http://schemas.microsoft.com/office/powerpoint/2010/main" val="1830343343"/>
              </p:ext>
            </p:extLst>
          </p:nvPr>
        </p:nvGraphicFramePr>
        <p:xfrm>
          <a:off x="178274" y="1719921"/>
          <a:ext cx="17064697" cy="99816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a:t>Sistema ABC Jobs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VC-001</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a:t>Equipo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pPr lvl="0">
                        <a:buNone/>
                      </a:pPr>
                      <a:r>
                        <a:rPr lang="en-US" sz="1600" err="1"/>
                        <a:t>Información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n-US" sz="1600" err="1"/>
                        <a:t>Información</a:t>
                      </a:r>
                      <a:endParaRPr lang="es-CO" sz="1600"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634587386"/>
              </p:ext>
            </p:extLst>
          </p:nvPr>
        </p:nvGraphicFramePr>
        <p:xfrm>
          <a:off x="17291464" y="1719920"/>
          <a:ext cx="2396973" cy="1022278"/>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341642">
                <a:tc>
                  <a:txBody>
                    <a:bodyPr/>
                    <a:lstStyle/>
                    <a:p>
                      <a:pPr algn="ctr"/>
                      <a:r>
                        <a:rPr lang="en-US" sz="1800" b="1" err="1"/>
                        <a:t>Convención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656518">
                <a:tc>
                  <a:txBody>
                    <a:bodyPr/>
                    <a:lstStyle/>
                    <a:p>
                      <a:pPr algn="ctr"/>
                      <a:r>
                        <a:rPr lang="en-US" sz="1800"/>
                        <a:t>UML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8"/>
          <p:cNvGraphicFramePr>
            <a:graphicFrameLocks noGrp="1"/>
          </p:cNvGraphicFramePr>
          <p:nvPr/>
        </p:nvGraphicFramePr>
        <p:xfrm>
          <a:off x="17291464" y="2742198"/>
          <a:ext cx="2396973" cy="8300129"/>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8300129">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4" name="Imagen 3" descr="Diagrama&#10;&#10;Descripción generada automáticamente">
            <a:extLst>
              <a:ext uri="{FF2B5EF4-FFF2-40B4-BE49-F238E27FC236}">
                <a16:creationId xmlns:a16="http://schemas.microsoft.com/office/drawing/2014/main" id="{C24EAB36-B66F-157D-384E-537FA323CCFB}"/>
              </a:ext>
            </a:extLst>
          </p:cNvPr>
          <p:cNvPicPr>
            <a:picLocks noChangeAspect="1"/>
          </p:cNvPicPr>
          <p:nvPr/>
        </p:nvPicPr>
        <p:blipFill rotWithShape="1">
          <a:blip r:embed="rId2"/>
          <a:srcRect t="17540" r="14671" b="48519"/>
          <a:stretch/>
        </p:blipFill>
        <p:spPr>
          <a:xfrm>
            <a:off x="74036" y="4085432"/>
            <a:ext cx="17164179" cy="50664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2341745" cy="973660"/>
          </a:xfrm>
        </p:spPr>
        <p:txBody>
          <a:bodyPr>
            <a:normAutofit/>
          </a:bodyPr>
          <a:lstStyle/>
          <a:p>
            <a:r>
              <a:rPr lang="es-CO"/>
              <a:t>Vista de Información </a:t>
            </a:r>
          </a:p>
        </p:txBody>
      </p:sp>
      <p:graphicFrame>
        <p:nvGraphicFramePr>
          <p:cNvPr id="6" name="Table 6"/>
          <p:cNvGraphicFramePr>
            <a:graphicFrameLocks noGrp="1"/>
          </p:cNvGraphicFramePr>
          <p:nvPr>
            <p:extLst>
              <p:ext uri="{D42A27DB-BD31-4B8C-83A1-F6EECF244321}">
                <p14:modId xmlns:p14="http://schemas.microsoft.com/office/powerpoint/2010/main" val="240150248"/>
              </p:ext>
            </p:extLst>
          </p:nvPr>
        </p:nvGraphicFramePr>
        <p:xfrm>
          <a:off x="178274" y="1719921"/>
          <a:ext cx="17064697" cy="107820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Cloud Conversion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VC-004</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Equipo 1</a:t>
                      </a:r>
                    </a:p>
                    <a:p>
                      <a:pPr lvl="0">
                        <a:buNone/>
                      </a:pP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r>
                        <a:rPr lang="en-US" sz="1600" err="1"/>
                        <a:t>Información</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s-CO" sz="1600"/>
                        <a:t>Información</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ítulo 1"/>
          <p:cNvSpPr txBox="1"/>
          <p:nvPr/>
        </p:nvSpPr>
        <p:spPr>
          <a:xfrm>
            <a:off x="200379" y="3205147"/>
            <a:ext cx="15264459" cy="973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800"/>
              <a:t>Razonamiento sobre las principales decisiones de arquitectura tomadas en este modelo</a:t>
            </a:r>
          </a:p>
        </p:txBody>
      </p:sp>
      <p:sp>
        <p:nvSpPr>
          <p:cNvPr id="13" name="Rectángulo 12"/>
          <p:cNvSpPr/>
          <p:nvPr/>
        </p:nvSpPr>
        <p:spPr>
          <a:xfrm>
            <a:off x="393998" y="3966871"/>
            <a:ext cx="18077515" cy="66928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lvl="1" algn="just"/>
            <a:endParaRPr lang="es-ES" sz="2000">
              <a:solidFill>
                <a:srgbClr val="000000"/>
              </a:solidFill>
              <a:cs typeface="Arial"/>
            </a:endParaRPr>
          </a:p>
          <a:p>
            <a:pPr lvl="1" algn="just"/>
            <a:r>
              <a:rPr lang="es-ES" sz="2000">
                <a:solidFill>
                  <a:srgbClr val="000000"/>
                </a:solidFill>
                <a:cs typeface="Arial"/>
              </a:rPr>
              <a:t>En esta vista de información, se observa una estructura que se centra en la autenticación, la gestión de archivos, la conversión de archivos y el almacenamiento de archivos. La inclusión de una cola de mensajes para la conversión de archivos es para para manejar de forma más eficiente múltiples solicitudes de conversión de manera ordenada. El sistema está diseñado para gestionar de manera práctica las operaciones relacionadas con la conversión y el almacenamiento de archivos.</a:t>
            </a:r>
            <a:endParaRPr lang="es-ES">
              <a:cs typeface="Arial"/>
            </a:endParaRPr>
          </a:p>
          <a:p>
            <a:pPr lvl="1" algn="just"/>
            <a:r>
              <a:rPr lang="es-ES" sz="2000" b="1" err="1">
                <a:solidFill>
                  <a:srgbClr val="000000"/>
                </a:solidFill>
                <a:cs typeface="Arial"/>
              </a:rPr>
              <a:t>ConvertionTool</a:t>
            </a:r>
            <a:r>
              <a:rPr lang="es-ES" sz="2000">
                <a:solidFill>
                  <a:srgbClr val="000000"/>
                </a:solidFill>
                <a:cs typeface="Arial"/>
              </a:rPr>
              <a:t>:</a:t>
            </a:r>
          </a:p>
          <a:p>
            <a:pPr lvl="1" algn="just"/>
            <a:r>
              <a:rPr lang="es-ES" sz="2000">
                <a:solidFill>
                  <a:srgbClr val="000000"/>
                </a:solidFill>
                <a:cs typeface="Arial"/>
              </a:rPr>
              <a:t>Tenemos una relación con Autenticador para manejar la autenticación de los usuarios y se da una comunicación para la petición de inicio de sesión y la generación de tokens o errores de autenticación. La relación con Cola de mensajes para gestionar y procesar las solicitudes de conversión de manera eficiente. Y la relación con </a:t>
            </a:r>
            <a:r>
              <a:rPr lang="es-ES" sz="2000" err="1">
                <a:solidFill>
                  <a:srgbClr val="000000"/>
                </a:solidFill>
                <a:cs typeface="Arial"/>
              </a:rPr>
              <a:t>AdminArchivos</a:t>
            </a:r>
            <a:r>
              <a:rPr lang="es-ES" sz="2000">
                <a:solidFill>
                  <a:srgbClr val="000000"/>
                </a:solidFill>
                <a:cs typeface="Arial"/>
              </a:rPr>
              <a:t> para permitir a los usuarios subir archivos y acceder a los archivos convertidos.</a:t>
            </a:r>
          </a:p>
          <a:p>
            <a:pPr lvl="1" algn="just"/>
            <a:r>
              <a:rPr lang="es-ES" sz="2000" b="1">
                <a:solidFill>
                  <a:srgbClr val="000000"/>
                </a:solidFill>
                <a:cs typeface="Arial"/>
              </a:rPr>
              <a:t>Autenticador</a:t>
            </a:r>
            <a:r>
              <a:rPr lang="es-ES" sz="2000">
                <a:solidFill>
                  <a:srgbClr val="000000"/>
                </a:solidFill>
                <a:cs typeface="Arial"/>
              </a:rPr>
              <a:t>:</a:t>
            </a:r>
          </a:p>
          <a:p>
            <a:pPr lvl="1" algn="just"/>
            <a:r>
              <a:rPr lang="es-ES" sz="2000">
                <a:solidFill>
                  <a:srgbClr val="000000"/>
                </a:solidFill>
                <a:cs typeface="Arial"/>
              </a:rPr>
              <a:t>Relación con </a:t>
            </a:r>
            <a:r>
              <a:rPr lang="es-ES" sz="2000" err="1">
                <a:solidFill>
                  <a:srgbClr val="000000"/>
                </a:solidFill>
                <a:cs typeface="Arial"/>
              </a:rPr>
              <a:t>AdminUsuario</a:t>
            </a:r>
            <a:r>
              <a:rPr lang="es-ES" sz="2000">
                <a:solidFill>
                  <a:srgbClr val="000000"/>
                </a:solidFill>
                <a:cs typeface="Arial"/>
              </a:rPr>
              <a:t> para gestionar las operaciones de administración de usuarios, lo que  </a:t>
            </a:r>
            <a:r>
              <a:rPr lang="es-ES" sz="2000" err="1">
                <a:solidFill>
                  <a:srgbClr val="000000"/>
                </a:solidFill>
                <a:cs typeface="Arial"/>
              </a:rPr>
              <a:t>incluyee</a:t>
            </a:r>
            <a:r>
              <a:rPr lang="es-ES" sz="2000">
                <a:solidFill>
                  <a:srgbClr val="000000"/>
                </a:solidFill>
                <a:cs typeface="Arial"/>
              </a:rPr>
              <a:t> la creación de cuentas y la gestión de perfiles de usuario.</a:t>
            </a:r>
          </a:p>
          <a:p>
            <a:pPr lvl="1" algn="just"/>
            <a:r>
              <a:rPr lang="es-ES" sz="2000" b="1">
                <a:solidFill>
                  <a:srgbClr val="000000"/>
                </a:solidFill>
                <a:cs typeface="Arial"/>
              </a:rPr>
              <a:t>Conversor</a:t>
            </a:r>
            <a:r>
              <a:rPr lang="es-ES" sz="2000">
                <a:solidFill>
                  <a:srgbClr val="000000"/>
                </a:solidFill>
                <a:cs typeface="Arial"/>
              </a:rPr>
              <a:t>:</a:t>
            </a:r>
          </a:p>
          <a:p>
            <a:pPr lvl="1" algn="just"/>
            <a:r>
              <a:rPr lang="es-ES" sz="2000">
                <a:solidFill>
                  <a:srgbClr val="000000"/>
                </a:solidFill>
                <a:cs typeface="Arial"/>
              </a:rPr>
              <a:t>Su relación con la Cola de mensajes la usamos para procesar las tareas de conversión de archivos en el orden en que se reciben. Con </a:t>
            </a:r>
            <a:r>
              <a:rPr lang="es-ES" sz="2000" err="1">
                <a:solidFill>
                  <a:srgbClr val="000000"/>
                </a:solidFill>
                <a:cs typeface="Arial"/>
              </a:rPr>
              <a:t>Conversion</a:t>
            </a:r>
            <a:r>
              <a:rPr lang="es-ES" sz="2000">
                <a:solidFill>
                  <a:srgbClr val="000000"/>
                </a:solidFill>
                <a:cs typeface="Arial"/>
              </a:rPr>
              <a:t> Tool para acceder a algún componente relacionado con la conversión de archivos. Y la relación de Guardar Archivo convertido con </a:t>
            </a:r>
            <a:r>
              <a:rPr lang="es-ES" sz="2000" err="1">
                <a:solidFill>
                  <a:srgbClr val="000000"/>
                </a:solidFill>
                <a:cs typeface="Arial"/>
              </a:rPr>
              <a:t>CarpetaLocal</a:t>
            </a:r>
            <a:r>
              <a:rPr lang="es-ES" sz="2000">
                <a:solidFill>
                  <a:srgbClr val="000000"/>
                </a:solidFill>
                <a:cs typeface="Arial"/>
              </a:rPr>
              <a:t>  es el resultado de la conversión y se almacena en una carpeta local.</a:t>
            </a:r>
          </a:p>
          <a:p>
            <a:pPr lvl="1" algn="just"/>
            <a:r>
              <a:rPr lang="es-ES" sz="2000" b="1" err="1">
                <a:solidFill>
                  <a:srgbClr val="000000"/>
                </a:solidFill>
                <a:cs typeface="Arial"/>
              </a:rPr>
              <a:t>AdminArchivos</a:t>
            </a:r>
            <a:r>
              <a:rPr lang="es-ES" sz="2000">
                <a:solidFill>
                  <a:srgbClr val="000000"/>
                </a:solidFill>
                <a:cs typeface="Arial"/>
              </a:rPr>
              <a:t>:</a:t>
            </a:r>
          </a:p>
          <a:p>
            <a:pPr lvl="1" algn="just"/>
            <a:r>
              <a:rPr lang="es-ES" sz="2000">
                <a:solidFill>
                  <a:srgbClr val="000000"/>
                </a:solidFill>
                <a:cs typeface="Arial"/>
              </a:rPr>
              <a:t>La relación de "Subir archivo" con </a:t>
            </a:r>
            <a:r>
              <a:rPr lang="es-ES" sz="2000" err="1">
                <a:solidFill>
                  <a:srgbClr val="000000"/>
                </a:solidFill>
                <a:cs typeface="Arial"/>
              </a:rPr>
              <a:t>ConvertionTool</a:t>
            </a:r>
            <a:r>
              <a:rPr lang="es-ES" sz="2000">
                <a:solidFill>
                  <a:srgbClr val="000000"/>
                </a:solidFill>
                <a:cs typeface="Arial"/>
              </a:rPr>
              <a:t> es para permitir a los usuarios cargar archivos en la aplicación y "Archivo Convertido" para acceder a los archivos convertidos. Finalmente, la relación "Guardar archivos" con </a:t>
            </a:r>
            <a:r>
              <a:rPr lang="es-ES" sz="2000" err="1">
                <a:solidFill>
                  <a:srgbClr val="000000"/>
                </a:solidFill>
                <a:cs typeface="Arial"/>
              </a:rPr>
              <a:t>CarpetaLocal</a:t>
            </a:r>
            <a:r>
              <a:rPr lang="es-ES" sz="2000">
                <a:solidFill>
                  <a:srgbClr val="000000"/>
                </a:solidFill>
                <a:cs typeface="Arial"/>
              </a:rPr>
              <a:t> implica que los archivos subidos y los archivos convertidos se almacenan en una carpeta local.</a:t>
            </a:r>
            <a:endParaRPr lang="es-MX" sz="2000">
              <a:solidFill>
                <a:srgbClr val="000000"/>
              </a:solidFil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2341745" cy="973660"/>
          </a:xfrm>
        </p:spPr>
        <p:txBody>
          <a:bodyPr>
            <a:normAutofit/>
          </a:bodyPr>
          <a:lstStyle/>
          <a:p>
            <a:r>
              <a:rPr lang="es-CO"/>
              <a:t>Vista Funcional</a:t>
            </a:r>
          </a:p>
        </p:txBody>
      </p:sp>
      <p:graphicFrame>
        <p:nvGraphicFramePr>
          <p:cNvPr id="6" name="Table 6"/>
          <p:cNvGraphicFramePr>
            <a:graphicFrameLocks noGrp="1"/>
          </p:cNvGraphicFramePr>
          <p:nvPr>
            <p:extLst>
              <p:ext uri="{D42A27DB-BD31-4B8C-83A1-F6EECF244321}">
                <p14:modId xmlns:p14="http://schemas.microsoft.com/office/powerpoint/2010/main" val="1183913614"/>
              </p:ext>
            </p:extLst>
          </p:nvPr>
        </p:nvGraphicFramePr>
        <p:xfrm>
          <a:off x="178274" y="1719921"/>
          <a:ext cx="17064697" cy="99816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Sistema ABC Jobs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VC-004</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a:t>Equipo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pPr lvl="0">
                        <a:buNone/>
                      </a:pPr>
                      <a:r>
                        <a:rPr lang="en-US" sz="1600" b="0" i="0" u="none" strike="noStrike" noProof="0" err="1">
                          <a:latin typeface="Arial"/>
                        </a:rPr>
                        <a:t>Funcional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n-US" sz="1600" b="0" i="0" u="none" strike="noStrike" noProof="0">
                          <a:solidFill>
                            <a:srgbClr val="000000"/>
                          </a:solidFill>
                          <a:latin typeface="Arial"/>
                        </a:rPr>
                        <a:t>Componente-Conector</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349585758"/>
              </p:ext>
            </p:extLst>
          </p:nvPr>
        </p:nvGraphicFramePr>
        <p:xfrm>
          <a:off x="17291464" y="1719920"/>
          <a:ext cx="2396973" cy="1022278"/>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341642">
                <a:tc>
                  <a:txBody>
                    <a:bodyPr/>
                    <a:lstStyle/>
                    <a:p>
                      <a:pPr algn="ctr"/>
                      <a:r>
                        <a:rPr lang="en-US" sz="1800" b="1" err="1"/>
                        <a:t>Convención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656518">
                <a:tc>
                  <a:txBody>
                    <a:bodyPr/>
                    <a:lstStyle/>
                    <a:p>
                      <a:pPr algn="ctr"/>
                      <a:r>
                        <a:rPr lang="en-US" sz="1800"/>
                        <a:t>UML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8"/>
          <p:cNvGraphicFramePr>
            <a:graphicFrameLocks noGrp="1"/>
          </p:cNvGraphicFramePr>
          <p:nvPr/>
        </p:nvGraphicFramePr>
        <p:xfrm>
          <a:off x="17291464" y="2742198"/>
          <a:ext cx="2396973" cy="8300129"/>
        </p:xfrm>
        <a:graphic>
          <a:graphicData uri="http://schemas.openxmlformats.org/drawingml/2006/table">
            <a:tbl>
              <a:tblPr>
                <a:tableStyleId>{7E9639D4-E3E2-4D34-9284-5A2195B3D0D7}</a:tableStyleId>
              </a:tblPr>
              <a:tblGrid>
                <a:gridCol w="2396973">
                  <a:extLst>
                    <a:ext uri="{9D8B030D-6E8A-4147-A177-3AD203B41FA5}">
                      <a16:colId xmlns:a16="http://schemas.microsoft.com/office/drawing/2014/main" val="20000"/>
                    </a:ext>
                  </a:extLst>
                </a:gridCol>
              </a:tblGrid>
              <a:tr h="8300129">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Imagen 4" descr="Diagrama, Esquemático&#10;&#10;Descripción generada automáticamente">
            <a:extLst>
              <a:ext uri="{FF2B5EF4-FFF2-40B4-BE49-F238E27FC236}">
                <a16:creationId xmlns:a16="http://schemas.microsoft.com/office/drawing/2014/main" id="{8863C159-EF42-86AD-E5FF-1F1B1A3CA71F}"/>
              </a:ext>
            </a:extLst>
          </p:cNvPr>
          <p:cNvPicPr>
            <a:picLocks noChangeAspect="1"/>
          </p:cNvPicPr>
          <p:nvPr/>
        </p:nvPicPr>
        <p:blipFill>
          <a:blip r:embed="rId2"/>
          <a:stretch>
            <a:fillRect/>
          </a:stretch>
        </p:blipFill>
        <p:spPr>
          <a:xfrm>
            <a:off x="5071881" y="2737022"/>
            <a:ext cx="7637019" cy="94415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2341745" cy="973660"/>
          </a:xfrm>
        </p:spPr>
        <p:txBody>
          <a:bodyPr>
            <a:normAutofit/>
          </a:bodyPr>
          <a:lstStyle/>
          <a:p>
            <a:r>
              <a:rPr lang="es-CO"/>
              <a:t>Vista de Componentes</a:t>
            </a:r>
          </a:p>
        </p:txBody>
      </p:sp>
      <p:graphicFrame>
        <p:nvGraphicFramePr>
          <p:cNvPr id="6" name="Table 6"/>
          <p:cNvGraphicFramePr>
            <a:graphicFrameLocks noGrp="1"/>
          </p:cNvGraphicFramePr>
          <p:nvPr>
            <p:extLst>
              <p:ext uri="{D42A27DB-BD31-4B8C-83A1-F6EECF244321}">
                <p14:modId xmlns:p14="http://schemas.microsoft.com/office/powerpoint/2010/main" val="3592396026"/>
              </p:ext>
            </p:extLst>
          </p:nvPr>
        </p:nvGraphicFramePr>
        <p:xfrm>
          <a:off x="178274" y="1719921"/>
          <a:ext cx="17064697" cy="1078200"/>
        </p:xfrm>
        <a:graphic>
          <a:graphicData uri="http://schemas.openxmlformats.org/drawingml/2006/table">
            <a:tbl>
              <a:tblPr>
                <a:tableStyleId>{7E9639D4-E3E2-4D34-9284-5A2195B3D0D7}</a:tableStyleId>
              </a:tblPr>
              <a:tblGrid>
                <a:gridCol w="1183995">
                  <a:extLst>
                    <a:ext uri="{9D8B030D-6E8A-4147-A177-3AD203B41FA5}">
                      <a16:colId xmlns:a16="http://schemas.microsoft.com/office/drawing/2014/main" val="20000"/>
                    </a:ext>
                  </a:extLst>
                </a:gridCol>
                <a:gridCol w="5784980">
                  <a:extLst>
                    <a:ext uri="{9D8B030D-6E8A-4147-A177-3AD203B41FA5}">
                      <a16:colId xmlns:a16="http://schemas.microsoft.com/office/drawing/2014/main" val="20001"/>
                    </a:ext>
                  </a:extLst>
                </a:gridCol>
                <a:gridCol w="1448400">
                  <a:extLst>
                    <a:ext uri="{9D8B030D-6E8A-4147-A177-3AD203B41FA5}">
                      <a16:colId xmlns:a16="http://schemas.microsoft.com/office/drawing/2014/main" val="20002"/>
                    </a:ext>
                  </a:extLst>
                </a:gridCol>
                <a:gridCol w="1668024">
                  <a:extLst>
                    <a:ext uri="{9D8B030D-6E8A-4147-A177-3AD203B41FA5}">
                      <a16:colId xmlns:a16="http://schemas.microsoft.com/office/drawing/2014/main" val="20003"/>
                    </a:ext>
                  </a:extLst>
                </a:gridCol>
                <a:gridCol w="1530221">
                  <a:extLst>
                    <a:ext uri="{9D8B030D-6E8A-4147-A177-3AD203B41FA5}">
                      <a16:colId xmlns:a16="http://schemas.microsoft.com/office/drawing/2014/main" val="20004"/>
                    </a:ext>
                  </a:extLst>
                </a:gridCol>
                <a:gridCol w="2537926">
                  <a:extLst>
                    <a:ext uri="{9D8B030D-6E8A-4147-A177-3AD203B41FA5}">
                      <a16:colId xmlns:a16="http://schemas.microsoft.com/office/drawing/2014/main" val="20005"/>
                    </a:ext>
                  </a:extLst>
                </a:gridCol>
                <a:gridCol w="1231641">
                  <a:extLst>
                    <a:ext uri="{9D8B030D-6E8A-4147-A177-3AD203B41FA5}">
                      <a16:colId xmlns:a16="http://schemas.microsoft.com/office/drawing/2014/main" val="20006"/>
                    </a:ext>
                  </a:extLst>
                </a:gridCol>
                <a:gridCol w="1679510">
                  <a:extLst>
                    <a:ext uri="{9D8B030D-6E8A-4147-A177-3AD203B41FA5}">
                      <a16:colId xmlns:a16="http://schemas.microsoft.com/office/drawing/2014/main" val="20007"/>
                    </a:ext>
                  </a:extLst>
                </a:gridCol>
              </a:tblGrid>
              <a:tr h="499080">
                <a:tc>
                  <a:txBody>
                    <a:bodyPr/>
                    <a:lstStyle/>
                    <a:p>
                      <a:r>
                        <a:rPr lang="en-US" sz="1600" b="1"/>
                        <a:t>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Cloud Conversion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VC-005</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Elaboración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Equipo 1</a:t>
                      </a:r>
                    </a:p>
                    <a:p>
                      <a:pPr lvl="0">
                        <a:buNone/>
                      </a:pP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n-US" sz="1600" b="1" err="1"/>
                        <a:t>Versión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r>
                        <a:rPr lang="es-CO" sz="1600"/>
                        <a:t>1.0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99080">
                <a:tc>
                  <a:txBody>
                    <a:bodyPr/>
                    <a:lstStyle/>
                    <a:p>
                      <a:r>
                        <a:rPr lang="en-US" sz="1600" b="1"/>
                        <a:t>Vista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2">
                  <a:txBody>
                    <a:bodyPr/>
                    <a:lstStyle/>
                    <a:p>
                      <a:pPr lvl="0">
                        <a:buNone/>
                      </a:pPr>
                      <a:r>
                        <a:rPr lang="en-US" sz="1600" b="0" i="0" u="none" strike="noStrike" baseline="0" noProof="0">
                          <a:solidFill>
                            <a:srgbClr val="000000"/>
                          </a:solidFill>
                          <a:latin typeface="Arial"/>
                        </a:rPr>
                        <a:t>Componentes</a:t>
                      </a:r>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508125" rtl="0" eaLnBrk="1" fontAlgn="auto" latinLnBrk="0" hangingPunct="1">
                        <a:lnSpc>
                          <a:spcPct val="100000"/>
                        </a:lnSpc>
                        <a:spcBef>
                          <a:spcPts val="0"/>
                        </a:spcBef>
                        <a:spcAft>
                          <a:spcPts val="0"/>
                        </a:spcAft>
                        <a:buClrTx/>
                        <a:buSzTx/>
                        <a:buFontTx/>
                        <a:buNone/>
                        <a:defRPr/>
                      </a:pPr>
                      <a:r>
                        <a:rPr lang="en-US" sz="1600" b="1" err="1"/>
                        <a:t>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gridSpan="4">
                  <a:txBody>
                    <a:bodyPr/>
                    <a:lstStyle/>
                    <a:p>
                      <a:r>
                        <a:rPr lang="en-US" sz="1600"/>
                        <a:t> </a:t>
                      </a:r>
                      <a:r>
                        <a:rPr lang="en-US" sz="1600" b="0" i="0" u="none" strike="noStrike" noProof="0">
                          <a:solidFill>
                            <a:srgbClr val="000000"/>
                          </a:solidFill>
                          <a:latin typeface="Arial"/>
                        </a:rPr>
                        <a:t>Componentes</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ítulo 1">
            <a:extLst>
              <a:ext uri="{FF2B5EF4-FFF2-40B4-BE49-F238E27FC236}">
                <a16:creationId xmlns:a16="http://schemas.microsoft.com/office/drawing/2014/main" id="{84B916FE-8774-5ED4-1EA0-20E86F1D6764}"/>
              </a:ext>
            </a:extLst>
          </p:cNvPr>
          <p:cNvSpPr txBox="1"/>
          <p:nvPr/>
        </p:nvSpPr>
        <p:spPr>
          <a:xfrm>
            <a:off x="132013" y="3040943"/>
            <a:ext cx="15264459" cy="973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800"/>
              <a:t>Razonamiento sobre las principales decisiones de arquitectura tomadas en este modelo</a:t>
            </a:r>
          </a:p>
        </p:txBody>
      </p:sp>
      <p:sp>
        <p:nvSpPr>
          <p:cNvPr id="10" name="Rectángulo 9">
            <a:extLst>
              <a:ext uri="{FF2B5EF4-FFF2-40B4-BE49-F238E27FC236}">
                <a16:creationId xmlns:a16="http://schemas.microsoft.com/office/drawing/2014/main" id="{CD7B1205-5D13-4C30-E6D0-27E8D0DB05AE}"/>
              </a:ext>
            </a:extLst>
          </p:cNvPr>
          <p:cNvSpPr/>
          <p:nvPr/>
        </p:nvSpPr>
        <p:spPr>
          <a:xfrm>
            <a:off x="334430" y="4010424"/>
            <a:ext cx="16911121" cy="65637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lvl="1" algn="just"/>
            <a:endParaRPr lang="es-ES" sz="2000">
              <a:solidFill>
                <a:schemeClr val="tx1"/>
              </a:solidFill>
              <a:ea typeface="+mn-lt"/>
              <a:cs typeface="+mn-lt"/>
            </a:endParaRPr>
          </a:p>
          <a:p>
            <a:pPr lvl="1" algn="just"/>
            <a:r>
              <a:rPr lang="es-ES" sz="2000">
                <a:solidFill>
                  <a:schemeClr val="tx1"/>
                </a:solidFill>
                <a:ea typeface="+mn-lt"/>
                <a:cs typeface="+mn-lt"/>
              </a:rPr>
              <a:t>Este diagrama refleja la organización de los componentes según su función en la arquitectura de la aplicación Cloud </a:t>
            </a:r>
            <a:r>
              <a:rPr lang="es-ES" sz="2000" err="1">
                <a:solidFill>
                  <a:schemeClr val="tx1"/>
                </a:solidFill>
                <a:ea typeface="+mn-lt"/>
                <a:cs typeface="+mn-lt"/>
              </a:rPr>
              <a:t>Conversion</a:t>
            </a:r>
            <a:r>
              <a:rPr lang="es-ES" sz="2000">
                <a:solidFill>
                  <a:schemeClr val="tx1"/>
                </a:solidFill>
                <a:ea typeface="+mn-lt"/>
                <a:cs typeface="+mn-lt"/>
              </a:rPr>
              <a:t> Tool. Cada componente está conectado de manera que refleja cómo interactúan entre sí para proporcionar las funcionalidades requeridas. La comunicación entre componentes se realiza a través de servicios REST y la cola de mensajes. </a:t>
            </a:r>
            <a:endParaRPr lang="en-US">
              <a:solidFill>
                <a:schemeClr val="tx1"/>
              </a:solidFill>
              <a:ea typeface="+mn-lt"/>
              <a:cs typeface="+mn-lt"/>
            </a:endParaRPr>
          </a:p>
          <a:p>
            <a:pPr lvl="1" algn="just"/>
            <a:endParaRPr lang="es-ES" sz="2000">
              <a:solidFill>
                <a:schemeClr val="tx1"/>
              </a:solidFill>
              <a:ea typeface="+mn-lt"/>
              <a:cs typeface="+mn-lt"/>
            </a:endParaRPr>
          </a:p>
          <a:p>
            <a:pPr lvl="1" algn="just"/>
            <a:r>
              <a:rPr lang="es-ES" sz="2000" b="1">
                <a:solidFill>
                  <a:schemeClr val="tx1"/>
                </a:solidFill>
                <a:cs typeface="Arial"/>
              </a:rPr>
              <a:t>Vista de Presentación:</a:t>
            </a:r>
            <a:endParaRPr lang="es-ES" b="1">
              <a:solidFill>
                <a:schemeClr val="tx1"/>
              </a:solidFill>
              <a:cs typeface="Arial"/>
            </a:endParaRPr>
          </a:p>
          <a:p>
            <a:pPr marL="800100" lvl="1" indent="-342900" algn="just">
              <a:buFont typeface="Arial"/>
              <a:buChar char="•"/>
            </a:pPr>
            <a:r>
              <a:rPr lang="es-ES" sz="2000">
                <a:solidFill>
                  <a:schemeClr val="tx1"/>
                </a:solidFill>
                <a:cs typeface="Arial"/>
              </a:rPr>
              <a:t>API </a:t>
            </a:r>
            <a:r>
              <a:rPr lang="es-ES" sz="2000" err="1">
                <a:solidFill>
                  <a:schemeClr val="tx1"/>
                </a:solidFill>
                <a:cs typeface="Arial"/>
              </a:rPr>
              <a:t>Consumer</a:t>
            </a:r>
            <a:r>
              <a:rPr lang="es-ES" sz="2000">
                <a:solidFill>
                  <a:schemeClr val="tx1"/>
                </a:solidFill>
                <a:cs typeface="Arial"/>
              </a:rPr>
              <a:t>: Este componente representa la interfaz de usuario del cliente (Usuario) que interactúa con la aplicación. Puede ser una aplicación web o una aplicación móvil.</a:t>
            </a:r>
            <a:endParaRPr lang="es-ES">
              <a:solidFill>
                <a:schemeClr val="tx1"/>
              </a:solidFill>
              <a:cs typeface="Arial"/>
            </a:endParaRPr>
          </a:p>
          <a:p>
            <a:pPr lvl="1" algn="just"/>
            <a:r>
              <a:rPr lang="es-ES" sz="2000" b="1">
                <a:solidFill>
                  <a:schemeClr val="tx1"/>
                </a:solidFill>
                <a:cs typeface="Arial"/>
              </a:rPr>
              <a:t>API Gateway: </a:t>
            </a:r>
            <a:endParaRPr lang="es-ES">
              <a:solidFill>
                <a:schemeClr val="tx1"/>
              </a:solidFill>
              <a:cs typeface="Arial"/>
            </a:endParaRPr>
          </a:p>
          <a:p>
            <a:pPr marL="800100" lvl="1" indent="-342900" algn="just">
              <a:buFont typeface="Arial"/>
              <a:buChar char="•"/>
            </a:pPr>
            <a:r>
              <a:rPr lang="es-ES" sz="2000">
                <a:solidFill>
                  <a:schemeClr val="tx1"/>
                </a:solidFill>
                <a:cs typeface="Arial"/>
              </a:rPr>
              <a:t>Actúa como un punto de entrada único para las solicitudes del cliente y dirige las solicitudes a los servicios apropiados en el servidor.</a:t>
            </a:r>
            <a:endParaRPr lang="es-ES">
              <a:solidFill>
                <a:schemeClr val="tx1"/>
              </a:solidFill>
              <a:cs typeface="Arial"/>
            </a:endParaRPr>
          </a:p>
          <a:p>
            <a:pPr lvl="1" algn="just"/>
            <a:r>
              <a:rPr lang="es-ES" sz="2000" b="1">
                <a:solidFill>
                  <a:schemeClr val="tx1"/>
                </a:solidFill>
                <a:cs typeface="Arial"/>
              </a:rPr>
              <a:t>Nivel de Lógica de Negocio:</a:t>
            </a:r>
            <a:endParaRPr lang="es-ES" b="1">
              <a:solidFill>
                <a:schemeClr val="tx1"/>
              </a:solidFill>
              <a:cs typeface="Arial"/>
            </a:endParaRPr>
          </a:p>
          <a:p>
            <a:pPr marL="800100" lvl="1" indent="-342900" algn="just">
              <a:buFont typeface="Arial"/>
              <a:buChar char="•"/>
            </a:pPr>
            <a:r>
              <a:rPr lang="es-ES" sz="2000">
                <a:solidFill>
                  <a:schemeClr val="tx1"/>
                </a:solidFill>
                <a:cs typeface="Arial"/>
              </a:rPr>
              <a:t>Autenticador: Encargado de gestionar la autenticación de usuarios y la generación de tokens de sesión.</a:t>
            </a:r>
            <a:endParaRPr lang="es-ES">
              <a:solidFill>
                <a:schemeClr val="tx1"/>
              </a:solidFill>
              <a:cs typeface="Arial"/>
            </a:endParaRPr>
          </a:p>
          <a:p>
            <a:pPr marL="800100" lvl="1" indent="-342900" algn="just">
              <a:buFont typeface="Arial"/>
              <a:buChar char="•"/>
            </a:pPr>
            <a:r>
              <a:rPr lang="es-ES" sz="2000" err="1">
                <a:solidFill>
                  <a:schemeClr val="tx1"/>
                </a:solidFill>
                <a:cs typeface="Arial"/>
              </a:rPr>
              <a:t>AdminUsuario</a:t>
            </a:r>
            <a:r>
              <a:rPr lang="es-ES" sz="2000">
                <a:solidFill>
                  <a:schemeClr val="tx1"/>
                </a:solidFill>
                <a:cs typeface="Arial"/>
              </a:rPr>
              <a:t>: Administra las operaciones relacionadas con los usuarios, como la creación y gestión de cuentas de usuario.</a:t>
            </a:r>
            <a:endParaRPr lang="es-ES">
              <a:solidFill>
                <a:schemeClr val="tx1"/>
              </a:solidFill>
              <a:cs typeface="Arial"/>
            </a:endParaRPr>
          </a:p>
          <a:p>
            <a:pPr marL="800100" lvl="1" indent="-342900" algn="just">
              <a:buFont typeface="Arial"/>
              <a:buChar char="•"/>
            </a:pPr>
            <a:r>
              <a:rPr lang="es-ES" sz="2000">
                <a:solidFill>
                  <a:schemeClr val="tx1"/>
                </a:solidFill>
                <a:cs typeface="Arial"/>
              </a:rPr>
              <a:t>Cola de Mensajes: Puede utilizarse para procesar tareas en segundo plano y comunicarse con componentes como el Conversor y el </a:t>
            </a:r>
            <a:r>
              <a:rPr lang="es-ES" sz="2000" err="1">
                <a:solidFill>
                  <a:schemeClr val="tx1"/>
                </a:solidFill>
                <a:cs typeface="Arial"/>
              </a:rPr>
              <a:t>Admin</a:t>
            </a:r>
            <a:r>
              <a:rPr lang="es-ES" sz="2000">
                <a:solidFill>
                  <a:schemeClr val="tx1"/>
                </a:solidFill>
                <a:cs typeface="Arial"/>
              </a:rPr>
              <a:t> Archivos.</a:t>
            </a:r>
            <a:endParaRPr lang="es-ES">
              <a:solidFill>
                <a:schemeClr val="tx1"/>
              </a:solidFill>
              <a:cs typeface="Arial"/>
            </a:endParaRPr>
          </a:p>
          <a:p>
            <a:pPr marL="800100" lvl="1" indent="-342900" algn="just">
              <a:buFont typeface="Arial"/>
              <a:buChar char="•"/>
            </a:pPr>
            <a:r>
              <a:rPr lang="es-ES" sz="2000">
                <a:solidFill>
                  <a:schemeClr val="tx1"/>
                </a:solidFill>
                <a:cs typeface="Arial"/>
              </a:rPr>
              <a:t>Conversor: Realiza las conversiones de archivos, procesando las tareas de conversión en la cola de mensajes.</a:t>
            </a:r>
            <a:endParaRPr lang="es-ES">
              <a:cs typeface="Arial"/>
            </a:endParaRPr>
          </a:p>
          <a:p>
            <a:pPr marL="800100" lvl="1" indent="-342900" algn="just">
              <a:buFont typeface="Arial"/>
              <a:buChar char="•"/>
            </a:pPr>
            <a:r>
              <a:rPr lang="es-ES" sz="2000" err="1">
                <a:solidFill>
                  <a:schemeClr val="tx1"/>
                </a:solidFill>
                <a:cs typeface="Arial"/>
              </a:rPr>
              <a:t>AdminArchivos</a:t>
            </a:r>
            <a:r>
              <a:rPr lang="es-ES" sz="2000">
                <a:solidFill>
                  <a:schemeClr val="tx1"/>
                </a:solidFill>
                <a:cs typeface="Arial"/>
              </a:rPr>
              <a:t>: Administra las operaciones relacionadas con archivos, incluyendo la gestión de archivos originales y convertidos.</a:t>
            </a:r>
            <a:endParaRPr lang="es-ES">
              <a:solidFill>
                <a:schemeClr val="tx1"/>
              </a:solidFill>
              <a:cs typeface="Arial"/>
            </a:endParaRPr>
          </a:p>
          <a:p>
            <a:pPr marL="800100" lvl="1" indent="-342900" algn="just">
              <a:buFont typeface="Arial"/>
              <a:buChar char="•"/>
            </a:pPr>
            <a:r>
              <a:rPr lang="es-ES" sz="2000">
                <a:solidFill>
                  <a:schemeClr val="tx1"/>
                </a:solidFill>
                <a:cs typeface="Arial"/>
              </a:rPr>
              <a:t>Carpeta Local: Puede ser un componente que almacena temporalmente archivos durante el proceso de conversión.</a:t>
            </a:r>
            <a:endParaRPr lang="es-ES">
              <a:cs typeface="Arial"/>
            </a:endParaRPr>
          </a:p>
          <a:p>
            <a:pPr lvl="1" algn="just"/>
            <a:r>
              <a:rPr lang="es-ES" sz="2000" b="1">
                <a:solidFill>
                  <a:schemeClr val="tx1"/>
                </a:solidFill>
                <a:cs typeface="Arial"/>
              </a:rPr>
              <a:t>Nivel de Persistencia:</a:t>
            </a:r>
            <a:endParaRPr lang="es-ES" b="1">
              <a:solidFill>
                <a:schemeClr val="tx1"/>
              </a:solidFill>
              <a:cs typeface="Arial"/>
            </a:endParaRPr>
          </a:p>
          <a:p>
            <a:pPr marL="800100" lvl="1" indent="-342900" algn="just">
              <a:buFont typeface="Arial"/>
              <a:buChar char="•"/>
            </a:pPr>
            <a:r>
              <a:rPr lang="es-ES" sz="2000">
                <a:solidFill>
                  <a:schemeClr val="tx1"/>
                </a:solidFill>
                <a:cs typeface="Arial"/>
              </a:rPr>
              <a:t>BD </a:t>
            </a:r>
            <a:r>
              <a:rPr lang="es-ES" sz="2000" err="1">
                <a:solidFill>
                  <a:schemeClr val="tx1"/>
                </a:solidFill>
                <a:cs typeface="Arial"/>
              </a:rPr>
              <a:t>Conversion</a:t>
            </a:r>
            <a:r>
              <a:rPr lang="es-ES" sz="2000">
                <a:solidFill>
                  <a:schemeClr val="tx1"/>
                </a:solidFill>
                <a:cs typeface="Arial"/>
              </a:rPr>
              <a:t> Tools: La base de datos donde se almacenan los datos de la aplicación, incluyendo información de usuarios, tareas de conversión y detalles de archivos.</a:t>
            </a:r>
            <a:endParaRPr lang="es-ES">
              <a:solidFill>
                <a:schemeClr val="tx1"/>
              </a:solidFill>
              <a:cs typeface="Arial"/>
            </a:endParaRPr>
          </a:p>
          <a:p>
            <a:pPr algn="just"/>
            <a:endParaRPr lang="es-ES" sz="2000">
              <a:solidFill>
                <a:schemeClr val="tx1"/>
              </a:solidFill>
              <a:cs typeface="Arial"/>
            </a:endParaRPr>
          </a:p>
          <a:p>
            <a:pPr algn="just"/>
            <a:endParaRPr lang="es-ES" sz="2000">
              <a:solidFill>
                <a:schemeClr val="tx1"/>
              </a:solidFill>
              <a:cs typeface="Arial"/>
            </a:endParaRPr>
          </a:p>
        </p:txBody>
      </p:sp>
    </p:spTree>
  </p:cSld>
  <p:clrMapOvr>
    <a:masterClrMapping/>
  </p:clrMapOvr>
</p:sld>
</file>

<file path=ppt/theme/theme1.xml><?xml version="1.0" encoding="utf-8"?>
<a:theme xmlns:a="http://schemas.openxmlformats.org/drawingml/2006/main" name="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ara videos">
  <a:themeElements>
    <a:clrScheme name="MISO VIrtual Videos">
      <a:dk1>
        <a:srgbClr val="000000"/>
      </a:dk1>
      <a:lt1>
        <a:srgbClr val="FFFFFF"/>
      </a:lt1>
      <a:dk2>
        <a:srgbClr val="000000"/>
      </a:dk2>
      <a:lt2>
        <a:srgbClr val="FFFFFF"/>
      </a:lt2>
      <a:accent1>
        <a:srgbClr val="0C0D2B"/>
      </a:accent1>
      <a:accent2>
        <a:srgbClr val="332174"/>
      </a:accent2>
      <a:accent3>
        <a:srgbClr val="3AB1E3"/>
      </a:accent3>
      <a:accent4>
        <a:srgbClr val="0070BA"/>
      </a:accent4>
      <a:accent5>
        <a:srgbClr val="9AC3E2"/>
      </a:accent5>
      <a:accent6>
        <a:srgbClr val="9991BA"/>
      </a:accent6>
      <a:hlink>
        <a:srgbClr val="32AEE2"/>
      </a:hlink>
      <a:folHlink>
        <a:srgbClr val="4D9BC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a860d3e-6179-436c-977f-c8fec32702f9" xsi:nil="true"/>
    <lcf76f155ced4ddcb4097134ff3c332f xmlns="975eb909-7871-4881-a0e4-375dc0be450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2C2E94BA26B184CBB6282D7591E99F9" ma:contentTypeVersion="16" ma:contentTypeDescription="Crear nuevo documento." ma:contentTypeScope="" ma:versionID="d2cced94f7dcc45aa1f33cd122d49447">
  <xsd:schema xmlns:xsd="http://www.w3.org/2001/XMLSchema" xmlns:xs="http://www.w3.org/2001/XMLSchema" xmlns:p="http://schemas.microsoft.com/office/2006/metadata/properties" xmlns:ns2="1a860d3e-6179-436c-977f-c8fec32702f9" xmlns:ns3="975eb909-7871-4881-a0e4-375dc0be4505" targetNamespace="http://schemas.microsoft.com/office/2006/metadata/properties" ma:root="true" ma:fieldsID="fd8633f808c4f6ac46999f2159d7c5c0" ns2:_="" ns3:_="">
    <xsd:import namespace="1a860d3e-6179-436c-977f-c8fec32702f9"/>
    <xsd:import namespace="975eb909-7871-4881-a0e4-375dc0be450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860d3e-6179-436c-977f-c8fec32702f9"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3" nillable="true" ma:displayName="Taxonomy Catch All Column" ma:hidden="true" ma:list="{4d57bf8d-d566-4d19-80db-30c522907b41}" ma:internalName="TaxCatchAll" ma:showField="CatchAllData" ma:web="1a860d3e-6179-436c-977f-c8fec32702f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5eb909-7871-4881-a0e4-375dc0be450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E0F7E4-1CA8-4ED2-ABA6-106EE1052050}">
  <ds:schemaRefs>
    <ds:schemaRef ds:uri="http://schemas.microsoft.com/sharepoint/v3/contenttype/forms"/>
  </ds:schemaRefs>
</ds:datastoreItem>
</file>

<file path=customXml/itemProps2.xml><?xml version="1.0" encoding="utf-8"?>
<ds:datastoreItem xmlns:ds="http://schemas.openxmlformats.org/officeDocument/2006/customXml" ds:itemID="{47AD3CC0-4022-47B0-9EAD-61E4778CB652}">
  <ds:schemaRefs>
    <ds:schemaRef ds:uri="1a860d3e-6179-436c-977f-c8fec32702f9"/>
    <ds:schemaRef ds:uri="975eb909-7871-4881-a0e4-375dc0be450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1A1F001-DF83-4486-8EB8-892D56DABDD8}">
  <ds:schemaRefs>
    <ds:schemaRef ds:uri="1a860d3e-6179-436c-977f-c8fec32702f9"/>
    <ds:schemaRef ds:uri="975eb909-7871-4881-a0e4-375dc0be45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Diseño para recursos no videos</Template>
  <Application>Microsoft Office PowerPoint</Application>
  <PresentationFormat>Custom</PresentationFormat>
  <Slides>12</Slides>
  <Notes>0</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Diseño para recursos no videos</vt:lpstr>
      <vt:lpstr>Diseño para videos</vt:lpstr>
      <vt:lpstr>Arquitectura </vt:lpstr>
      <vt:lpstr>Contenido</vt:lpstr>
      <vt:lpstr>Objetivo</vt:lpstr>
      <vt:lpstr>Vista de Contexto y Dominio</vt:lpstr>
      <vt:lpstr>Vista de Contexto y Dominio</vt:lpstr>
      <vt:lpstr>Vista Información</vt:lpstr>
      <vt:lpstr>Vista de Información </vt:lpstr>
      <vt:lpstr>Vista Funcional</vt:lpstr>
      <vt:lpstr>Vista de Componentes</vt:lpstr>
      <vt:lpstr>Vista de despliegue</vt:lpstr>
      <vt:lpstr>Vista de despliegue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Dario Ernesto Correal Torres</dc:creator>
  <cp:revision>1</cp:revision>
  <dcterms:created xsi:type="dcterms:W3CDTF">2021-07-02T16:40:29Z</dcterms:created>
  <dcterms:modified xsi:type="dcterms:W3CDTF">2023-10-21T19:55:24Z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2020-11-25T14:00:00Z</vt:filetime>
  </property>
  <property fmtid="{D5CDD505-2E9C-101B-9397-08002B2CF9AE}" pid="3" name="Creator">
    <vt:lpwstr>Adobe Illustrator 24.0 (Windows)</vt:lpwstr>
  </property>
  <property fmtid="{D5CDD505-2E9C-101B-9397-08002B2CF9AE}" pid="4" name="LastSaved">
    <vt:filetime>2020-11-25T14:00:00Z</vt:filetime>
  </property>
  <property fmtid="{D5CDD505-2E9C-101B-9397-08002B2CF9AE}" pid="5" name="ContentTypeId">
    <vt:lpwstr>0x01010082921ADC3B76B84CAF46778B4C6A060E</vt:lpwstr>
  </property>
  <property fmtid="{D5CDD505-2E9C-101B-9397-08002B2CF9AE}" pid="6" name="KSOProductBuildVer">
    <vt:lpwstr>1033-11.1.0.10161</vt:lpwstr>
  </property>
</Properties>
</file>