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0" r:id="rId9"/>
    <p:sldId id="263" r:id="rId10"/>
    <p:sldId id="266" r:id="rId11"/>
    <p:sldId id="264" r:id="rId12"/>
    <p:sldId id="265"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82" d="100"/>
          <a:sy n="82" d="100"/>
        </p:scale>
        <p:origin x="7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42E029-EAC3-4C78-B4CF-2FB6C1945D5B}" type="datetimeFigureOut">
              <a:rPr lang="en-AU" smtClean="0"/>
              <a:t>28/05/2021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2473A92-60D4-4A87-B569-7BFF97B9CE5F}" type="slidenum">
              <a:rPr lang="en-AU" smtClean="0"/>
              <a:t>‹#›</a:t>
            </a:fld>
            <a:endParaRPr lang="en-AU"/>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204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242E029-EAC3-4C78-B4CF-2FB6C1945D5B}" type="datetimeFigureOut">
              <a:rPr lang="en-AU" smtClean="0"/>
              <a:t>28/05/2021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115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2E029-EAC3-4C78-B4CF-2FB6C1945D5B}" type="datetimeFigureOut">
              <a:rPr lang="en-AU" smtClean="0"/>
              <a:t>28/05/2021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2366652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2E029-EAC3-4C78-B4CF-2FB6C1945D5B}" type="datetimeFigureOut">
              <a:rPr lang="en-AU" smtClean="0"/>
              <a:t>28/05/2021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2473A92-60D4-4A87-B569-7BFF97B9CE5F}" type="slidenum">
              <a:rPr lang="en-AU" smtClean="0"/>
              <a:t>‹#›</a:t>
            </a:fld>
            <a:endParaRPr lang="en-AU"/>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480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2E029-EAC3-4C78-B4CF-2FB6C1945D5B}" type="datetimeFigureOut">
              <a:rPr lang="en-AU" smtClean="0"/>
              <a:t>28/05/2021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2118383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2E029-EAC3-4C78-B4CF-2FB6C1945D5B}" type="datetimeFigureOut">
              <a:rPr lang="en-AU" smtClean="0"/>
              <a:t>28/05/2021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2473A92-60D4-4A87-B569-7BFF97B9CE5F}" type="slidenum">
              <a:rPr lang="en-AU" smtClean="0"/>
              <a:t>‹#›</a:t>
            </a:fld>
            <a:endParaRPr lang="en-AU"/>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4216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2E029-EAC3-4C78-B4CF-2FB6C1945D5B}" type="datetimeFigureOut">
              <a:rPr lang="en-AU" smtClean="0"/>
              <a:t>28/05/2021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1215255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2E029-EAC3-4C78-B4CF-2FB6C1945D5B}" type="datetimeFigureOut">
              <a:rPr lang="en-AU" smtClean="0"/>
              <a:t>28/05/2021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3294081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2E029-EAC3-4C78-B4CF-2FB6C1945D5B}" type="datetimeFigureOut">
              <a:rPr lang="en-AU" smtClean="0"/>
              <a:t>28/05/2021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169859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2E029-EAC3-4C78-B4CF-2FB6C1945D5B}" type="datetimeFigureOut">
              <a:rPr lang="en-AU" smtClean="0"/>
              <a:t>28/05/2021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225233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2E029-EAC3-4C78-B4CF-2FB6C1945D5B}" type="datetimeFigureOut">
              <a:rPr lang="en-AU" smtClean="0"/>
              <a:t>28/05/2021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121808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42E029-EAC3-4C78-B4CF-2FB6C1945D5B}" type="datetimeFigureOut">
              <a:rPr lang="en-AU" smtClean="0"/>
              <a:t>28/05/2021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269701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42E029-EAC3-4C78-B4CF-2FB6C1945D5B}" type="datetimeFigureOut">
              <a:rPr lang="en-AU" smtClean="0"/>
              <a:t>28/05/2021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107057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42E029-EAC3-4C78-B4CF-2FB6C1945D5B}" type="datetimeFigureOut">
              <a:rPr lang="en-AU" smtClean="0"/>
              <a:t>28/05/2021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244123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2E029-EAC3-4C78-B4CF-2FB6C1945D5B}" type="datetimeFigureOut">
              <a:rPr lang="en-AU" smtClean="0"/>
              <a:t>28/05/2021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20006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42E029-EAC3-4C78-B4CF-2FB6C1945D5B}" type="datetimeFigureOut">
              <a:rPr lang="en-AU" smtClean="0"/>
              <a:t>28/05/2021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327050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42E029-EAC3-4C78-B4CF-2FB6C1945D5B}" type="datetimeFigureOut">
              <a:rPr lang="en-AU" smtClean="0"/>
              <a:t>28/05/2021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2473A92-60D4-4A87-B569-7BFF97B9CE5F}" type="slidenum">
              <a:rPr lang="en-AU" smtClean="0"/>
              <a:t>‹#›</a:t>
            </a:fld>
            <a:endParaRPr lang="en-AU"/>
          </a:p>
        </p:txBody>
      </p:sp>
    </p:spTree>
    <p:extLst>
      <p:ext uri="{BB962C8B-B14F-4D97-AF65-F5344CB8AC3E}">
        <p14:creationId xmlns:p14="http://schemas.microsoft.com/office/powerpoint/2010/main" val="37775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242E029-EAC3-4C78-B4CF-2FB6C1945D5B}" type="datetimeFigureOut">
              <a:rPr lang="en-AU" smtClean="0"/>
              <a:t>28/05/2021</a:t>
            </a:fld>
            <a:endParaRPr lang="en-AU"/>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AU"/>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2473A92-60D4-4A87-B569-7BFF97B9CE5F}" type="slidenum">
              <a:rPr lang="en-AU" smtClean="0"/>
              <a:t>‹#›</a:t>
            </a:fld>
            <a:endParaRPr lang="en-AU"/>
          </a:p>
        </p:txBody>
      </p:sp>
    </p:spTree>
    <p:extLst>
      <p:ext uri="{BB962C8B-B14F-4D97-AF65-F5344CB8AC3E}">
        <p14:creationId xmlns:p14="http://schemas.microsoft.com/office/powerpoint/2010/main" val="19620956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www.basicplanet.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basicplanet.com/volcano/" TargetMode="External"/><Relationship Id="rId2" Type="http://schemas.openxmlformats.org/officeDocument/2006/relationships/hyperlink" Target="https://www.basicplanet.com/natural-disaster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D02E-23F1-4E52-9A3B-589C7AC3B57D}"/>
              </a:ext>
            </a:extLst>
          </p:cNvPr>
          <p:cNvSpPr>
            <a:spLocks noGrp="1"/>
          </p:cNvSpPr>
          <p:nvPr>
            <p:ph type="ctrTitle"/>
          </p:nvPr>
        </p:nvSpPr>
        <p:spPr/>
        <p:txBody>
          <a:bodyPr/>
          <a:lstStyle/>
          <a:p>
            <a:r>
              <a:rPr lang="en-US"/>
              <a:t>Natural disasters</a:t>
            </a:r>
            <a:endParaRPr lang="en-AU" dirty="0"/>
          </a:p>
        </p:txBody>
      </p:sp>
      <p:pic>
        <p:nvPicPr>
          <p:cNvPr id="6" name="Picture 5">
            <a:extLst>
              <a:ext uri="{FF2B5EF4-FFF2-40B4-BE49-F238E27FC236}">
                <a16:creationId xmlns:a16="http://schemas.microsoft.com/office/drawing/2014/main" id="{3C9DED42-8C38-4F53-A3BA-45D5DC5DC036}"/>
              </a:ext>
            </a:extLst>
          </p:cNvPr>
          <p:cNvPicPr>
            <a:picLocks noChangeAspect="1"/>
          </p:cNvPicPr>
          <p:nvPr/>
        </p:nvPicPr>
        <p:blipFill>
          <a:blip r:embed="rId2"/>
          <a:stretch>
            <a:fillRect/>
          </a:stretch>
        </p:blipFill>
        <p:spPr>
          <a:xfrm>
            <a:off x="6785572" y="1589023"/>
            <a:ext cx="5104155" cy="3822732"/>
          </a:xfrm>
          <a:prstGeom prst="rect">
            <a:avLst/>
          </a:prstGeom>
        </p:spPr>
      </p:pic>
      <p:sp>
        <p:nvSpPr>
          <p:cNvPr id="3" name="Subtitle 2">
            <a:extLst>
              <a:ext uri="{FF2B5EF4-FFF2-40B4-BE49-F238E27FC236}">
                <a16:creationId xmlns:a16="http://schemas.microsoft.com/office/drawing/2014/main" id="{0A775DF0-63B0-4491-B17E-995E2D4ABD04}"/>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288640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2B15-11D3-492F-9EE1-A299FB958E2B}"/>
              </a:ext>
            </a:extLst>
          </p:cNvPr>
          <p:cNvSpPr>
            <a:spLocks noGrp="1"/>
          </p:cNvSpPr>
          <p:nvPr>
            <p:ph type="title"/>
          </p:nvPr>
        </p:nvSpPr>
        <p:spPr>
          <a:xfrm>
            <a:off x="282995" y="325879"/>
            <a:ext cx="8534400" cy="1507067"/>
          </a:xfrm>
        </p:spPr>
        <p:txBody>
          <a:bodyPr>
            <a:normAutofit fontScale="90000"/>
          </a:bodyPr>
          <a:lstStyle/>
          <a:p>
            <a:r>
              <a:rPr lang="en-US" dirty="0"/>
              <a:t>Write the answer on the questions slides. Do not write on the information slides.</a:t>
            </a:r>
            <a:endParaRPr lang="en-AU" dirty="0"/>
          </a:p>
        </p:txBody>
      </p:sp>
    </p:spTree>
    <p:extLst>
      <p:ext uri="{BB962C8B-B14F-4D97-AF65-F5344CB8AC3E}">
        <p14:creationId xmlns:p14="http://schemas.microsoft.com/office/powerpoint/2010/main" val="399733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C8DC-C293-4DE9-8963-F6FCECCD1BDF}"/>
              </a:ext>
            </a:extLst>
          </p:cNvPr>
          <p:cNvSpPr>
            <a:spLocks noGrp="1"/>
          </p:cNvSpPr>
          <p:nvPr>
            <p:ph type="title"/>
          </p:nvPr>
        </p:nvSpPr>
        <p:spPr>
          <a:xfrm>
            <a:off x="516261" y="559145"/>
            <a:ext cx="8534400" cy="1507067"/>
          </a:xfrm>
        </p:spPr>
        <p:txBody>
          <a:bodyPr/>
          <a:lstStyle/>
          <a:p>
            <a:r>
              <a:rPr lang="en-US" dirty="0"/>
              <a:t>What is a volcano?</a:t>
            </a:r>
            <a:endParaRPr lang="en-AU" dirty="0"/>
          </a:p>
        </p:txBody>
      </p:sp>
    </p:spTree>
    <p:extLst>
      <p:ext uri="{BB962C8B-B14F-4D97-AF65-F5344CB8AC3E}">
        <p14:creationId xmlns:p14="http://schemas.microsoft.com/office/powerpoint/2010/main" val="349164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1D68-AFC5-48B4-89B6-FDF3A8780051}"/>
              </a:ext>
            </a:extLst>
          </p:cNvPr>
          <p:cNvSpPr>
            <a:spLocks noGrp="1"/>
          </p:cNvSpPr>
          <p:nvPr>
            <p:ph type="title"/>
          </p:nvPr>
        </p:nvSpPr>
        <p:spPr>
          <a:xfrm>
            <a:off x="394963" y="456507"/>
            <a:ext cx="8534400" cy="1507067"/>
          </a:xfrm>
        </p:spPr>
        <p:txBody>
          <a:bodyPr/>
          <a:lstStyle/>
          <a:p>
            <a:r>
              <a:rPr lang="en-US" dirty="0"/>
              <a:t>Where does the </a:t>
            </a:r>
            <a:r>
              <a:rPr lang="en-US" dirty="0" err="1"/>
              <a:t>qr</a:t>
            </a:r>
            <a:r>
              <a:rPr lang="en-US" dirty="0"/>
              <a:t> code takes you to on slide 5?</a:t>
            </a:r>
            <a:endParaRPr lang="en-AU" dirty="0"/>
          </a:p>
        </p:txBody>
      </p:sp>
    </p:spTree>
    <p:extLst>
      <p:ext uri="{BB962C8B-B14F-4D97-AF65-F5344CB8AC3E}">
        <p14:creationId xmlns:p14="http://schemas.microsoft.com/office/powerpoint/2010/main" val="22619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AF90-E58A-45B5-8558-A51F7FD453A7}"/>
              </a:ext>
            </a:extLst>
          </p:cNvPr>
          <p:cNvSpPr>
            <a:spLocks noGrp="1"/>
          </p:cNvSpPr>
          <p:nvPr>
            <p:ph type="title"/>
          </p:nvPr>
        </p:nvSpPr>
        <p:spPr>
          <a:xfrm>
            <a:off x="740196" y="251234"/>
            <a:ext cx="8534400" cy="1507067"/>
          </a:xfrm>
        </p:spPr>
        <p:txBody>
          <a:bodyPr/>
          <a:lstStyle/>
          <a:p>
            <a:r>
              <a:rPr lang="en-US" dirty="0"/>
              <a:t>How earthquakes formed?</a:t>
            </a:r>
            <a:endParaRPr lang="en-AU" dirty="0"/>
          </a:p>
        </p:txBody>
      </p:sp>
    </p:spTree>
    <p:extLst>
      <p:ext uri="{BB962C8B-B14F-4D97-AF65-F5344CB8AC3E}">
        <p14:creationId xmlns:p14="http://schemas.microsoft.com/office/powerpoint/2010/main" val="243872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FEAF-F28B-477F-8786-025726B504CD}"/>
              </a:ext>
            </a:extLst>
          </p:cNvPr>
          <p:cNvSpPr>
            <a:spLocks noGrp="1"/>
          </p:cNvSpPr>
          <p:nvPr>
            <p:ph type="title"/>
          </p:nvPr>
        </p:nvSpPr>
        <p:spPr>
          <a:xfrm>
            <a:off x="292326" y="335210"/>
            <a:ext cx="8534400" cy="1507067"/>
          </a:xfrm>
        </p:spPr>
        <p:txBody>
          <a:bodyPr/>
          <a:lstStyle/>
          <a:p>
            <a:r>
              <a:rPr lang="en-US" dirty="0"/>
              <a:t>How does a tsunami formed?</a:t>
            </a:r>
            <a:endParaRPr lang="en-AU" dirty="0"/>
          </a:p>
        </p:txBody>
      </p:sp>
    </p:spTree>
    <p:extLst>
      <p:ext uri="{BB962C8B-B14F-4D97-AF65-F5344CB8AC3E}">
        <p14:creationId xmlns:p14="http://schemas.microsoft.com/office/powerpoint/2010/main" val="3967332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6BA6-603D-4083-86DF-5455A06CB9F9}"/>
              </a:ext>
            </a:extLst>
          </p:cNvPr>
          <p:cNvSpPr>
            <a:spLocks noGrp="1"/>
          </p:cNvSpPr>
          <p:nvPr>
            <p:ph type="title"/>
          </p:nvPr>
        </p:nvSpPr>
        <p:spPr>
          <a:xfrm>
            <a:off x="310988" y="381863"/>
            <a:ext cx="8534400" cy="1507067"/>
          </a:xfrm>
        </p:spPr>
        <p:txBody>
          <a:bodyPr/>
          <a:lstStyle/>
          <a:p>
            <a:r>
              <a:rPr lang="en-US" dirty="0"/>
              <a:t>How does volcanoes formed?</a:t>
            </a:r>
            <a:endParaRPr lang="en-AU" dirty="0"/>
          </a:p>
        </p:txBody>
      </p:sp>
    </p:spTree>
    <p:extLst>
      <p:ext uri="{BB962C8B-B14F-4D97-AF65-F5344CB8AC3E}">
        <p14:creationId xmlns:p14="http://schemas.microsoft.com/office/powerpoint/2010/main" val="117411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E604-9AD3-4E74-AE71-5C51D64F33C0}"/>
              </a:ext>
            </a:extLst>
          </p:cNvPr>
          <p:cNvSpPr>
            <a:spLocks noGrp="1"/>
          </p:cNvSpPr>
          <p:nvPr>
            <p:ph type="title"/>
          </p:nvPr>
        </p:nvSpPr>
        <p:spPr>
          <a:xfrm>
            <a:off x="721534" y="344540"/>
            <a:ext cx="8534400" cy="1507067"/>
          </a:xfrm>
        </p:spPr>
        <p:txBody>
          <a:bodyPr/>
          <a:lstStyle/>
          <a:p>
            <a:r>
              <a:rPr lang="en-US" dirty="0"/>
              <a:t>Basic planet link</a:t>
            </a:r>
            <a:endParaRPr lang="en-AU" dirty="0"/>
          </a:p>
        </p:txBody>
      </p:sp>
      <p:sp>
        <p:nvSpPr>
          <p:cNvPr id="3" name="TextBox 2">
            <a:extLst>
              <a:ext uri="{FF2B5EF4-FFF2-40B4-BE49-F238E27FC236}">
                <a16:creationId xmlns:a16="http://schemas.microsoft.com/office/drawing/2014/main" id="{CDD13024-E917-4C08-981A-8F3CDBA0127E}"/>
              </a:ext>
            </a:extLst>
          </p:cNvPr>
          <p:cNvSpPr txBox="1"/>
          <p:nvPr/>
        </p:nvSpPr>
        <p:spPr>
          <a:xfrm>
            <a:off x="821095" y="3429000"/>
            <a:ext cx="10534261" cy="646331"/>
          </a:xfrm>
          <a:prstGeom prst="rect">
            <a:avLst/>
          </a:prstGeom>
          <a:noFill/>
        </p:spPr>
        <p:txBody>
          <a:bodyPr wrap="square" rtlCol="0">
            <a:spAutoFit/>
          </a:bodyPr>
          <a:lstStyle/>
          <a:p>
            <a:r>
              <a:rPr lang="en-AU" dirty="0">
                <a:hlinkClick r:id="rId2"/>
              </a:rPr>
              <a:t>https://www.basicplanet.com/</a:t>
            </a:r>
            <a:endParaRPr lang="en-AU" dirty="0"/>
          </a:p>
          <a:p>
            <a:endParaRPr lang="en-AU" dirty="0"/>
          </a:p>
        </p:txBody>
      </p:sp>
    </p:spTree>
    <p:extLst>
      <p:ext uri="{BB962C8B-B14F-4D97-AF65-F5344CB8AC3E}">
        <p14:creationId xmlns:p14="http://schemas.microsoft.com/office/powerpoint/2010/main" val="420509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B2D7-BB5D-425C-AB87-3114EC5721D3}"/>
              </a:ext>
            </a:extLst>
          </p:cNvPr>
          <p:cNvSpPr>
            <a:spLocks noGrp="1"/>
          </p:cNvSpPr>
          <p:nvPr>
            <p:ph type="title"/>
          </p:nvPr>
        </p:nvSpPr>
        <p:spPr/>
        <p:txBody>
          <a:bodyPr/>
          <a:lstStyle/>
          <a:p>
            <a:r>
              <a:rPr lang="en-US" dirty="0"/>
              <a:t>What is a natural disaster </a:t>
            </a:r>
            <a:endParaRPr lang="en-AU" dirty="0"/>
          </a:p>
        </p:txBody>
      </p:sp>
      <p:sp>
        <p:nvSpPr>
          <p:cNvPr id="3" name="Text Placeholder 2">
            <a:extLst>
              <a:ext uri="{FF2B5EF4-FFF2-40B4-BE49-F238E27FC236}">
                <a16:creationId xmlns:a16="http://schemas.microsoft.com/office/drawing/2014/main" id="{9000D3CD-968E-474F-9280-DD356DA89482}"/>
              </a:ext>
            </a:extLst>
          </p:cNvPr>
          <p:cNvSpPr>
            <a:spLocks noGrp="1"/>
          </p:cNvSpPr>
          <p:nvPr>
            <p:ph type="body" idx="1"/>
          </p:nvPr>
        </p:nvSpPr>
        <p:spPr>
          <a:xfrm>
            <a:off x="684213" y="4495799"/>
            <a:ext cx="9047616" cy="1923661"/>
          </a:xfrm>
        </p:spPr>
        <p:txBody>
          <a:bodyPr/>
          <a:lstStyle/>
          <a:p>
            <a:r>
              <a:rPr lang="en-US" dirty="0"/>
              <a:t>A natural disaster is a major adverse event resulting from natural processes of the Earth; examples are floods, hurricanes, tornadoes, volcanic eruptions, earthquakes, tsunamis, and other geologic processes.</a:t>
            </a:r>
          </a:p>
          <a:p>
            <a:r>
              <a:rPr lang="en-AU" dirty="0"/>
              <a:t>Some disasters are caused by humans: for example: bomb explosion.</a:t>
            </a:r>
          </a:p>
        </p:txBody>
      </p:sp>
    </p:spTree>
    <p:extLst>
      <p:ext uri="{BB962C8B-B14F-4D97-AF65-F5344CB8AC3E}">
        <p14:creationId xmlns:p14="http://schemas.microsoft.com/office/powerpoint/2010/main" val="221009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1763-406F-4A13-9332-20B8C7921ED9}"/>
              </a:ext>
            </a:extLst>
          </p:cNvPr>
          <p:cNvSpPr>
            <a:spLocks noGrp="1"/>
          </p:cNvSpPr>
          <p:nvPr>
            <p:ph type="title"/>
          </p:nvPr>
        </p:nvSpPr>
        <p:spPr/>
        <p:txBody>
          <a:bodyPr/>
          <a:lstStyle/>
          <a:p>
            <a:r>
              <a:rPr lang="en-US" dirty="0"/>
              <a:t>Earthquakes</a:t>
            </a:r>
            <a:endParaRPr lang="en-AU" dirty="0"/>
          </a:p>
        </p:txBody>
      </p:sp>
      <p:sp>
        <p:nvSpPr>
          <p:cNvPr id="3" name="Text Placeholder 2">
            <a:extLst>
              <a:ext uri="{FF2B5EF4-FFF2-40B4-BE49-F238E27FC236}">
                <a16:creationId xmlns:a16="http://schemas.microsoft.com/office/drawing/2014/main" id="{3AB6F1A8-AD20-420F-8E2A-1B93F20D891D}"/>
              </a:ext>
            </a:extLst>
          </p:cNvPr>
          <p:cNvSpPr>
            <a:spLocks noGrp="1"/>
          </p:cNvSpPr>
          <p:nvPr>
            <p:ph type="body" idx="1"/>
          </p:nvPr>
        </p:nvSpPr>
        <p:spPr>
          <a:xfrm>
            <a:off x="684212" y="4495799"/>
            <a:ext cx="8982301" cy="1979645"/>
          </a:xfrm>
        </p:spPr>
        <p:txBody>
          <a:bodyPr/>
          <a:lstStyle/>
          <a:p>
            <a:r>
              <a:rPr lang="en-US" dirty="0"/>
              <a:t>Earthquakes are caused by tectonic plates. Earthquake can be small to very big and huge. Earthquake can do damage to buildings and homes.</a:t>
            </a:r>
            <a:endParaRPr lang="en-AU" dirty="0"/>
          </a:p>
        </p:txBody>
      </p:sp>
    </p:spTree>
    <p:extLst>
      <p:ext uri="{BB962C8B-B14F-4D97-AF65-F5344CB8AC3E}">
        <p14:creationId xmlns:p14="http://schemas.microsoft.com/office/powerpoint/2010/main" val="298912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F35C-5EBC-49FE-9B0C-D46795724836}"/>
              </a:ext>
            </a:extLst>
          </p:cNvPr>
          <p:cNvSpPr>
            <a:spLocks noGrp="1"/>
          </p:cNvSpPr>
          <p:nvPr>
            <p:ph type="title"/>
          </p:nvPr>
        </p:nvSpPr>
        <p:spPr/>
        <p:txBody>
          <a:bodyPr/>
          <a:lstStyle/>
          <a:p>
            <a:r>
              <a:rPr lang="en-US" dirty="0"/>
              <a:t>Helpful links</a:t>
            </a:r>
            <a:endParaRPr lang="en-AU" dirty="0"/>
          </a:p>
        </p:txBody>
      </p:sp>
      <p:sp>
        <p:nvSpPr>
          <p:cNvPr id="3" name="Text Placeholder 2">
            <a:extLst>
              <a:ext uri="{FF2B5EF4-FFF2-40B4-BE49-F238E27FC236}">
                <a16:creationId xmlns:a16="http://schemas.microsoft.com/office/drawing/2014/main" id="{D05FA782-4AC6-48C7-8A89-2FAF20D9C3E0}"/>
              </a:ext>
            </a:extLst>
          </p:cNvPr>
          <p:cNvSpPr>
            <a:spLocks noGrp="1"/>
          </p:cNvSpPr>
          <p:nvPr>
            <p:ph type="body" idx="1"/>
          </p:nvPr>
        </p:nvSpPr>
        <p:spPr>
          <a:xfrm>
            <a:off x="684213" y="4495800"/>
            <a:ext cx="9234228" cy="2091612"/>
          </a:xfrm>
        </p:spPr>
        <p:txBody>
          <a:bodyPr/>
          <a:lstStyle/>
          <a:p>
            <a:r>
              <a:rPr lang="en-AU" dirty="0">
                <a:hlinkClick r:id="rId2"/>
              </a:rPr>
              <a:t>https://www.basicplanet.com/natural-disasters/</a:t>
            </a:r>
            <a:endParaRPr lang="en-AU" dirty="0"/>
          </a:p>
          <a:p>
            <a:r>
              <a:rPr lang="en-AU" dirty="0">
                <a:hlinkClick r:id="rId3"/>
              </a:rPr>
              <a:t>https://www.basicplanet.com/volcano/</a:t>
            </a:r>
            <a:endParaRPr lang="en-AU" dirty="0"/>
          </a:p>
          <a:p>
            <a:endParaRPr lang="en-AU" dirty="0"/>
          </a:p>
        </p:txBody>
      </p:sp>
    </p:spTree>
    <p:extLst>
      <p:ext uri="{BB962C8B-B14F-4D97-AF65-F5344CB8AC3E}">
        <p14:creationId xmlns:p14="http://schemas.microsoft.com/office/powerpoint/2010/main" val="153624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4959-D088-4BE9-B496-8B6CB713AA00}"/>
              </a:ext>
            </a:extLst>
          </p:cNvPr>
          <p:cNvSpPr>
            <a:spLocks noGrp="1"/>
          </p:cNvSpPr>
          <p:nvPr>
            <p:ph type="title"/>
          </p:nvPr>
        </p:nvSpPr>
        <p:spPr>
          <a:xfrm>
            <a:off x="469608" y="185920"/>
            <a:ext cx="8534400" cy="1507067"/>
          </a:xfrm>
        </p:spPr>
        <p:txBody>
          <a:bodyPr/>
          <a:lstStyle/>
          <a:p>
            <a:r>
              <a:rPr lang="en-US" dirty="0" err="1"/>
              <a:t>Qr</a:t>
            </a:r>
            <a:r>
              <a:rPr lang="en-US" dirty="0"/>
              <a:t> code to basic planet </a:t>
            </a:r>
            <a:endParaRPr lang="en-AU" dirty="0"/>
          </a:p>
        </p:txBody>
      </p:sp>
      <p:pic>
        <p:nvPicPr>
          <p:cNvPr id="4" name="Picture 3">
            <a:extLst>
              <a:ext uri="{FF2B5EF4-FFF2-40B4-BE49-F238E27FC236}">
                <a16:creationId xmlns:a16="http://schemas.microsoft.com/office/drawing/2014/main" id="{F5F71E5C-C78D-4BC3-A541-1B42A2D17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747" y="2476619"/>
            <a:ext cx="3894634" cy="3894634"/>
          </a:xfrm>
          <a:prstGeom prst="rect">
            <a:avLst/>
          </a:prstGeom>
        </p:spPr>
      </p:pic>
    </p:spTree>
    <p:extLst>
      <p:ext uri="{BB962C8B-B14F-4D97-AF65-F5344CB8AC3E}">
        <p14:creationId xmlns:p14="http://schemas.microsoft.com/office/powerpoint/2010/main" val="167242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FBEA-BCFA-4BC6-9BF8-2B6F280BA651}"/>
              </a:ext>
            </a:extLst>
          </p:cNvPr>
          <p:cNvSpPr>
            <a:spLocks noGrp="1"/>
          </p:cNvSpPr>
          <p:nvPr>
            <p:ph type="ctrTitle"/>
          </p:nvPr>
        </p:nvSpPr>
        <p:spPr/>
        <p:txBody>
          <a:bodyPr>
            <a:normAutofit/>
          </a:bodyPr>
          <a:lstStyle/>
          <a:p>
            <a:r>
              <a:rPr lang="en-US" dirty="0"/>
              <a:t>tsunami</a:t>
            </a:r>
            <a:endParaRPr lang="en-AU" dirty="0"/>
          </a:p>
        </p:txBody>
      </p:sp>
      <p:sp>
        <p:nvSpPr>
          <p:cNvPr id="3" name="Subtitle 2">
            <a:extLst>
              <a:ext uri="{FF2B5EF4-FFF2-40B4-BE49-F238E27FC236}">
                <a16:creationId xmlns:a16="http://schemas.microsoft.com/office/drawing/2014/main" id="{2C2718B5-A116-4174-9A57-3A09E8581254}"/>
              </a:ext>
            </a:extLst>
          </p:cNvPr>
          <p:cNvSpPr>
            <a:spLocks noGrp="1"/>
          </p:cNvSpPr>
          <p:nvPr>
            <p:ph type="subTitle" idx="1"/>
          </p:nvPr>
        </p:nvSpPr>
        <p:spPr>
          <a:xfrm>
            <a:off x="684212" y="3843867"/>
            <a:ext cx="11324286" cy="2971801"/>
          </a:xfrm>
        </p:spPr>
        <p:txBody>
          <a:bodyPr/>
          <a:lstStyle/>
          <a:p>
            <a:r>
              <a:rPr lang="en-US" dirty="0"/>
              <a:t>A Tsunami is a series of gigantic water waves that causes a surge of water onto land. These surges can reach heights up to 100 feet. The massive height of the surges can lead to devastating effects when it crashes over land. It can occur in large lakes but mainly occurs in seas. </a:t>
            </a:r>
          </a:p>
          <a:p>
            <a:r>
              <a:rPr lang="en-US" dirty="0"/>
              <a:t>Tsunamis formed by earthquakes and volcanoes.</a:t>
            </a:r>
            <a:endParaRPr lang="en-AU" dirty="0"/>
          </a:p>
        </p:txBody>
      </p:sp>
    </p:spTree>
    <p:extLst>
      <p:ext uri="{BB962C8B-B14F-4D97-AF65-F5344CB8AC3E}">
        <p14:creationId xmlns:p14="http://schemas.microsoft.com/office/powerpoint/2010/main" val="39586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0606-0919-4383-8D56-BC931EDAEEE9}"/>
              </a:ext>
            </a:extLst>
          </p:cNvPr>
          <p:cNvSpPr>
            <a:spLocks noGrp="1"/>
          </p:cNvSpPr>
          <p:nvPr>
            <p:ph type="ctrTitle"/>
          </p:nvPr>
        </p:nvSpPr>
        <p:spPr/>
        <p:txBody>
          <a:bodyPr/>
          <a:lstStyle/>
          <a:p>
            <a:r>
              <a:rPr lang="en-US" dirty="0"/>
              <a:t>volcano</a:t>
            </a:r>
            <a:endParaRPr lang="en-AU" dirty="0"/>
          </a:p>
        </p:txBody>
      </p:sp>
      <p:sp>
        <p:nvSpPr>
          <p:cNvPr id="3" name="Subtitle 2">
            <a:extLst>
              <a:ext uri="{FF2B5EF4-FFF2-40B4-BE49-F238E27FC236}">
                <a16:creationId xmlns:a16="http://schemas.microsoft.com/office/drawing/2014/main" id="{3C09EE62-194B-4545-8E7B-47F165316562}"/>
              </a:ext>
            </a:extLst>
          </p:cNvPr>
          <p:cNvSpPr>
            <a:spLocks noGrp="1"/>
          </p:cNvSpPr>
          <p:nvPr>
            <p:ph type="subTitle" idx="1"/>
          </p:nvPr>
        </p:nvSpPr>
        <p:spPr>
          <a:xfrm>
            <a:off x="684211" y="3843867"/>
            <a:ext cx="10941731" cy="2971801"/>
          </a:xfrm>
        </p:spPr>
        <p:txBody>
          <a:bodyPr/>
          <a:lstStyle/>
          <a:p>
            <a:r>
              <a:rPr lang="en-US" dirty="0"/>
              <a:t>Volcanoes have been pictured violently assaulting the earth and life around them since the earliest of times. </a:t>
            </a:r>
            <a:r>
              <a:rPr lang="en-US"/>
              <a:t>There are cultures that have many myths wrapped deeply in the heart of volcanic action and still others that keep a current day watch on active volcanoes they live near.</a:t>
            </a:r>
            <a:endParaRPr lang="en-AU" dirty="0"/>
          </a:p>
        </p:txBody>
      </p:sp>
    </p:spTree>
    <p:extLst>
      <p:ext uri="{BB962C8B-B14F-4D97-AF65-F5344CB8AC3E}">
        <p14:creationId xmlns:p14="http://schemas.microsoft.com/office/powerpoint/2010/main" val="331563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E2A6-B369-4122-8EDE-6BC8C7DBFFCD}"/>
              </a:ext>
            </a:extLst>
          </p:cNvPr>
          <p:cNvSpPr>
            <a:spLocks noGrp="1"/>
          </p:cNvSpPr>
          <p:nvPr>
            <p:ph type="title"/>
          </p:nvPr>
        </p:nvSpPr>
        <p:spPr/>
        <p:txBody>
          <a:bodyPr/>
          <a:lstStyle/>
          <a:p>
            <a:r>
              <a:rPr lang="en-US" dirty="0"/>
              <a:t>How does volcanoes formed</a:t>
            </a:r>
            <a:endParaRPr lang="en-AU" dirty="0"/>
          </a:p>
        </p:txBody>
      </p:sp>
      <p:sp>
        <p:nvSpPr>
          <p:cNvPr id="3" name="Text Placeholder 2">
            <a:extLst>
              <a:ext uri="{FF2B5EF4-FFF2-40B4-BE49-F238E27FC236}">
                <a16:creationId xmlns:a16="http://schemas.microsoft.com/office/drawing/2014/main" id="{2398C941-645B-430C-9399-140CEF2AAF75}"/>
              </a:ext>
            </a:extLst>
          </p:cNvPr>
          <p:cNvSpPr>
            <a:spLocks noGrp="1"/>
          </p:cNvSpPr>
          <p:nvPr>
            <p:ph type="body" idx="1"/>
          </p:nvPr>
        </p:nvSpPr>
        <p:spPr>
          <a:xfrm>
            <a:off x="684213" y="4495800"/>
            <a:ext cx="11370938" cy="2281600"/>
          </a:xfrm>
        </p:spPr>
        <p:txBody>
          <a:bodyPr>
            <a:normAutofit fontScale="85000" lnSpcReduction="10000"/>
          </a:bodyPr>
          <a:lstStyle/>
          <a:p>
            <a:r>
              <a:rPr lang="en-US" dirty="0"/>
              <a:t>The earth’s crust is composed of enormous sections of rock called tectonic plates. Tectonic plates resemble puzzle pieces and are constantly moving toward, against, and alongside one another. Volcanoes often form in the areas where tectonic plates make contact. The friction created by the movement between two plates can melt solid rock in the mantle and turn it into magma. This hot, molten rock creates great pressure, and over time, it finds its way up to the surface of the crust through fractures. Once magma reaches the surface of the earth, it is called lava.</a:t>
            </a:r>
          </a:p>
          <a:p>
            <a:endParaRPr lang="en-US" dirty="0"/>
          </a:p>
          <a:p>
            <a:r>
              <a:rPr lang="en-US" dirty="0"/>
              <a:t>Approximately 1500 volcanoes around the world are considered "active." Of these, nearly 90% lie in the "Ring of Fire," which is a perimeter of oceanic volcanoes that circle the Pacific Ocean. </a:t>
            </a:r>
            <a:r>
              <a:rPr lang="en-US"/>
              <a:t>These active volcanoes were formed by the subduction of oceanic plates under continental plates.</a:t>
            </a:r>
            <a:endParaRPr lang="en-AU" dirty="0"/>
          </a:p>
        </p:txBody>
      </p:sp>
    </p:spTree>
    <p:extLst>
      <p:ext uri="{BB962C8B-B14F-4D97-AF65-F5344CB8AC3E}">
        <p14:creationId xmlns:p14="http://schemas.microsoft.com/office/powerpoint/2010/main" val="297027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A292-2103-44A8-BA47-452092A6E99F}"/>
              </a:ext>
            </a:extLst>
          </p:cNvPr>
          <p:cNvSpPr>
            <a:spLocks noGrp="1"/>
          </p:cNvSpPr>
          <p:nvPr>
            <p:ph type="title"/>
          </p:nvPr>
        </p:nvSpPr>
        <p:spPr>
          <a:xfrm>
            <a:off x="600236" y="139266"/>
            <a:ext cx="8534400" cy="1507067"/>
          </a:xfrm>
        </p:spPr>
        <p:txBody>
          <a:bodyPr/>
          <a:lstStyle/>
          <a:p>
            <a:r>
              <a:rPr lang="en-US" dirty="0"/>
              <a:t>questions</a:t>
            </a:r>
            <a:endParaRPr lang="en-AU" dirty="0"/>
          </a:p>
        </p:txBody>
      </p:sp>
    </p:spTree>
    <p:extLst>
      <p:ext uri="{BB962C8B-B14F-4D97-AF65-F5344CB8AC3E}">
        <p14:creationId xmlns:p14="http://schemas.microsoft.com/office/powerpoint/2010/main" val="184574742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TotalTime>
  <Words>449</Words>
  <Application>Microsoft Office PowerPoint</Application>
  <PresentationFormat>Widescreen</PresentationFormat>
  <Paragraphs>28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Wingdings 3</vt:lpstr>
      <vt:lpstr>Slice</vt:lpstr>
      <vt:lpstr>Natural disasters</vt:lpstr>
      <vt:lpstr>What is a natural disaster </vt:lpstr>
      <vt:lpstr>Earthquakes</vt:lpstr>
      <vt:lpstr>Helpful links</vt:lpstr>
      <vt:lpstr>Qr code to basic planet </vt:lpstr>
      <vt:lpstr>tsunami</vt:lpstr>
      <vt:lpstr>volcano</vt:lpstr>
      <vt:lpstr>How does volcanoes formed</vt:lpstr>
      <vt:lpstr>questions</vt:lpstr>
      <vt:lpstr>Write the answer on the questions slides. Do not write on the information slides.</vt:lpstr>
      <vt:lpstr>What is a volcano?</vt:lpstr>
      <vt:lpstr>Where does the qr code takes you to on slide 5?</vt:lpstr>
      <vt:lpstr>How earthquakes formed?</vt:lpstr>
      <vt:lpstr>How does a tsunami formed?</vt:lpstr>
      <vt:lpstr>How does volcanoes formed?</vt:lpstr>
      <vt:lpstr>Basic planet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disasters</dc:title>
  <dc:creator>Tim</dc:creator>
  <cp:lastModifiedBy>Tim</cp:lastModifiedBy>
  <cp:revision>5</cp:revision>
  <dcterms:created xsi:type="dcterms:W3CDTF">2021-05-28T02:16:15Z</dcterms:created>
  <dcterms:modified xsi:type="dcterms:W3CDTF">2021-05-28T04:46:32Z</dcterms:modified>
</cp:coreProperties>
</file>