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34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696"/>
  </p:normalViewPr>
  <p:slideViewPr>
    <p:cSldViewPr snapToGrid="0" snapToObjects="1">
      <p:cViewPr varScale="1">
        <p:scale>
          <a:sx n="145" d="100"/>
          <a:sy n="14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5600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thing in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416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Breathe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629145" y="177493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Semester through 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7200" y="986641"/>
            <a:ext cx="115530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11/3, 11/5</a:t>
            </a:r>
            <a:r>
              <a:rPr lang="en-US" sz="2600" dirty="0">
                <a:latin typeface="Helvetica Light" panose="020B0403020202020204" pitchFamily="34" charset="0"/>
              </a:rPr>
              <a:t>		</a:t>
            </a:r>
            <a:r>
              <a:rPr lang="en-US" sz="2600" b="1" dirty="0">
                <a:latin typeface="Helvetica Light" panose="020B0403020202020204" pitchFamily="34" charset="0"/>
              </a:rPr>
              <a:t>11/3</a:t>
            </a:r>
            <a:r>
              <a:rPr lang="en-US" sz="2600" dirty="0">
                <a:latin typeface="Helvetica Light" panose="020B0403020202020204" pitchFamily="34" charset="0"/>
              </a:rPr>
              <a:t> free, flexible day. Open lab during class. 					</a:t>
            </a:r>
            <a:r>
              <a:rPr lang="en-US" sz="2600" b="1" dirty="0">
                <a:latin typeface="Helvetica Light" panose="020B0403020202020204" pitchFamily="34" charset="0"/>
              </a:rPr>
              <a:t>11/5</a:t>
            </a:r>
            <a:r>
              <a:rPr lang="en-US" sz="2600" dirty="0">
                <a:latin typeface="Helvetica Light" panose="020B0403020202020204" pitchFamily="34" charset="0"/>
              </a:rPr>
              <a:t> dictionaries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11/10, 11/12		11/10 </a:t>
            </a:r>
            <a:r>
              <a:rPr lang="en-US" sz="2600" dirty="0">
                <a:latin typeface="Helvetica Light" panose="020B0403020202020204" pitchFamily="34" charset="0"/>
              </a:rPr>
              <a:t>work on script from </a:t>
            </a:r>
            <a:r>
              <a:rPr lang="en-US" sz="2600" b="1" dirty="0">
                <a:latin typeface="Helvetica Light" panose="020B0403020202020204" pitchFamily="34" charset="0"/>
              </a:rPr>
              <a:t>11/5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11/12</a:t>
            </a:r>
            <a:r>
              <a:rPr lang="en-US" sz="2600" dirty="0">
                <a:latin typeface="Helvetica Light" panose="020B0403020202020204" pitchFamily="34" charset="0"/>
              </a:rPr>
              <a:t> 						introduce GBS module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11/17, 11/19		GBS module/Library 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11/23			</a:t>
            </a:r>
            <a:r>
              <a:rPr lang="en-US" sz="2600" dirty="0">
                <a:latin typeface="Helvetica Light" panose="020B0403020202020204" pitchFamily="34" charset="0"/>
              </a:rPr>
              <a:t>11/23 free day, work on projects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12/1, 12/3		12/1 </a:t>
            </a:r>
            <a:r>
              <a:rPr lang="en-US" sz="2600" dirty="0">
                <a:latin typeface="Helvetica Light" panose="020B0403020202020204" pitchFamily="34" charset="0"/>
              </a:rPr>
              <a:t>work on projects, 12/3 presentations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12/8 final day			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884771" y="191668"/>
            <a:ext cx="24224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59170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V in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500" b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37834</TotalTime>
  <Words>1166</Words>
  <Application>Microsoft Macintosh PowerPoint</Application>
  <PresentationFormat>Widescreen</PresentationFormat>
  <Paragraphs>156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123</cp:revision>
  <cp:lastPrinted>2020-10-13T03:08:35Z</cp:lastPrinted>
  <dcterms:created xsi:type="dcterms:W3CDTF">2020-10-06T23:54:18Z</dcterms:created>
  <dcterms:modified xsi:type="dcterms:W3CDTF">2020-11-06T02:31:40Z</dcterms:modified>
</cp:coreProperties>
</file>