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75" y="1244961"/>
            <a:ext cx="635141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/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user/owner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19589"/>
            <a:ext cx="5243743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5" dirty="0" err="1">
                <a:latin typeface="Helvetica Light" panose="020B0403020202020204" pitchFamily="34" charset="0"/>
              </a:rPr>
              <a:t>stdout</a:t>
            </a:r>
            <a:r>
              <a:rPr lang="en-US" sz="2475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9" y="4701033"/>
            <a:ext cx="17115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Extract the 3</a:t>
            </a:r>
            <a:r>
              <a:rPr lang="en-US" sz="1350" baseline="30000" dirty="0"/>
              <a:t>rd</a:t>
            </a:r>
            <a:r>
              <a:rPr lang="en-US" sz="1350" dirty="0"/>
              <a:t> field from each line of </a:t>
            </a:r>
            <a:r>
              <a:rPr lang="en-US" sz="1350" dirty="0" err="1"/>
              <a:t>yeast_genome.gff</a:t>
            </a:r>
            <a:endParaRPr lang="en-US" sz="13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/>
          <p:nvPr/>
        </p:nvCxnSpPr>
        <p:spPr>
          <a:xfrm flipV="1">
            <a:off x="1439333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/>
          <p:nvPr/>
        </p:nvCxnSpPr>
        <p:spPr>
          <a:xfrm flipV="1">
            <a:off x="4279900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864762" y="4695513"/>
            <a:ext cx="777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4911632" y="4700402"/>
            <a:ext cx="1260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Print only unique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4978399" y="4307987"/>
            <a:ext cx="127001" cy="2836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1.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source </a:t>
            </a:r>
            <a:r>
              <a:rPr lang="en-US" sz="2000" b="1" dirty="0" err="1">
                <a:latin typeface="Helvetica Light" panose="020B0403020202020204" pitchFamily="34" charset="0"/>
              </a:rPr>
              <a:t>commands.txt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## This will execute whatever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598333"/>
            <a:ext cx="85026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2.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  <a:r>
              <a:rPr lang="en-US" sz="2200" i="1" dirty="0">
                <a:latin typeface="Helvetica Light" panose="020B0403020202020204" pitchFamily="34" charset="0"/>
              </a:rPr>
              <a:t>See </a:t>
            </a:r>
            <a:r>
              <a:rPr lang="en-US" sz="2200" b="1" i="1" dirty="0" err="1">
                <a:latin typeface="Helvetica Light" panose="020B0403020202020204" pitchFamily="34" charset="0"/>
              </a:rPr>
              <a:t>example_assignment_turnin_template.txt</a:t>
            </a:r>
            <a:r>
              <a:rPr lang="en-US" sz="2200" b="1" i="1" dirty="0">
                <a:latin typeface="Helvetica Light" panose="020B0403020202020204" pitchFamily="34" charset="0"/>
              </a:rPr>
              <a:t> </a:t>
            </a:r>
            <a:r>
              <a:rPr lang="en-US" sz="2200" i="1" dirty="0">
                <a:latin typeface="Helvetica Light" panose="020B0403020202020204" pitchFamily="34" charset="0"/>
              </a:rPr>
              <a:t>under week3_unix3/ on course git page.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3698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2" y="3155731"/>
            <a:ext cx="4152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89022" y="4535832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60450" y="268042"/>
            <a:ext cx="898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**Additional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“rm –</a:t>
            </a:r>
            <a:r>
              <a:rPr lang="en-US" sz="2300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entire directories and their contents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</a:t>
            </a:r>
            <a:r>
              <a:rPr lang="en-US" sz="2600" b="1" dirty="0" err="1">
                <a:latin typeface="Helvetica Light" panose="020B0403020202020204" pitchFamily="34" charset="0"/>
              </a:rPr>
              <a:t>av</a:t>
            </a:r>
            <a:r>
              <a:rPr lang="en-US" sz="2600" b="1" dirty="0">
                <a:latin typeface="Helvetica Light" panose="020B0403020202020204" pitchFamily="34" charset="0"/>
              </a:rPr>
              <a:t> source</a:t>
            </a:r>
            <a:r>
              <a:rPr lang="en-US" sz="26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/</a:t>
            </a:r>
            <a:r>
              <a:rPr lang="en-US" sz="2600" b="1" dirty="0">
                <a:latin typeface="Helvetica Light" panose="020B0403020202020204" pitchFamily="34" charset="0"/>
              </a:rPr>
              <a:t>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06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8762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"https://</a:t>
            </a:r>
            <a:r>
              <a:rPr lang="en-US" sz="2200" b="1" dirty="0" err="1">
                <a:latin typeface="Helvetica Light" panose="020B0403020202020204" pitchFamily="34" charset="0"/>
              </a:rPr>
              <a:t>github.com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/F21_BIOL792_coursepage/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blob/main/week1_unixI/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4741022" y="2510536"/>
            <a:ext cx="587723" cy="2691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5423338" y="2634611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Helvetica Light" panose="020B0403020202020204" pitchFamily="34" charset="0"/>
              </a:rPr>
              <a:t>url</a:t>
            </a:r>
            <a:r>
              <a:rPr lang="en-US" sz="2200" dirty="0">
                <a:latin typeface="Helvetica Light" panose="020B0403020202020204" pitchFamily="34" charset="0"/>
              </a:rPr>
              <a:t> to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359854" y="5439592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4A754-543B-4948-8AB9-AA43834A69A8}"/>
              </a:ext>
            </a:extLst>
          </p:cNvPr>
          <p:cNvSpPr/>
          <p:nvPr/>
        </p:nvSpPr>
        <p:spPr>
          <a:xfrm>
            <a:off x="359854" y="3385165"/>
            <a:ext cx="8447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/F21_BIOL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792_coursepage/main/week2_UnixII/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84BB4-9199-B945-ADD3-DC62D828B778}"/>
              </a:ext>
            </a:extLst>
          </p:cNvPr>
          <p:cNvSpPr txBox="1"/>
          <p:nvPr/>
        </p:nvSpPr>
        <p:spPr>
          <a:xfrm>
            <a:off x="1033270" y="4452003"/>
            <a:ext cx="6918882" cy="4308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**note for larger files on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, click ‘view raw” for </a:t>
            </a:r>
            <a:r>
              <a:rPr lang="en-US" sz="2200" dirty="0" err="1">
                <a:latin typeface="Helvetica Light" panose="020B0403020202020204" pitchFamily="34" charset="0"/>
              </a:rPr>
              <a:t>url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29382</TotalTime>
  <Words>1204</Words>
  <Application>Microsoft Macintosh PowerPoint</Application>
  <PresentationFormat>On-screen Show (4:3)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132</cp:revision>
  <dcterms:created xsi:type="dcterms:W3CDTF">2014-08-13T21:22:38Z</dcterms:created>
  <dcterms:modified xsi:type="dcterms:W3CDTF">2021-09-06T22:00:43Z</dcterms:modified>
</cp:coreProperties>
</file>