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4B9D-30FD-4ED1-9BE2-4806EFA4C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FFD93-EB41-41C7-BE10-4398304A2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01A51-A075-4D07-A216-21E72C12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7A6B-663D-4CA5-A14F-C489D2575C4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03431-21AC-4AF0-80B9-0C10860B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DB817-50A9-4741-8DB5-3FD3733B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F58E-8271-4E09-944B-D838725E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2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38A5-D805-4C17-88A2-65157EC2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D1212-A65C-4EA6-B884-88B33BE52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6D610-3A94-4195-B1E7-29C456B4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7A6B-663D-4CA5-A14F-C489D2575C4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1318-A247-4EB2-BEE8-5435B506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C916-50BF-4A6D-8FFD-4048E680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F58E-8271-4E09-944B-D838725E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3464B-E485-48E8-BB11-42FDD3D40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BA277-C602-4E84-AC60-1879CF90B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DDC2E-754E-4CAB-B2B0-D1990D1E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7A6B-663D-4CA5-A14F-C489D2575C4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C1447-C726-4E90-BF88-4FC74ACB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573A0-8B91-431D-AD1E-0F13CEDF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F58E-8271-4E09-944B-D838725E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1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FD83-48F0-4799-A618-5A378279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BE080-AF09-4CA0-AA92-F96719672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3807-A22E-42F7-AE5B-3A9468BE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7A6B-663D-4CA5-A14F-C489D2575C4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6FC2F-5AB3-4F4B-BFC7-A62A8546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A8B72-8AA5-4BCE-84BC-FBD81538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F58E-8271-4E09-944B-D838725E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5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730D-66E0-4938-B287-FCA913AA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68613-8A40-4CB4-BC3B-E193DEDFA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55F3-0522-4379-B69B-A250E3FC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7A6B-663D-4CA5-A14F-C489D2575C4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0AD59-A3E0-4DFA-BB39-0875B76B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D08CF-0801-4FCC-B72C-313AB4AB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F58E-8271-4E09-944B-D838725E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AE81-B32F-44B8-A35D-4DDD9E14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AF572-6494-4FEB-BBDC-97C758F87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F0890-7012-49BC-A3D9-EAF5561A1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4B9B2-3C14-437C-A2FB-303C042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7A6B-663D-4CA5-A14F-C489D2575C4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E01E9-067E-4115-8A5D-53CB9AE9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1358E-C8A6-40F6-B497-E6A174D7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F58E-8271-4E09-944B-D838725E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9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B9CB-3BAF-4675-8850-841D2078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BC258-E6C7-48EF-A718-A56603F1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8A665-ADC3-4019-AB8F-30008EB0B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84576-F70F-432E-A6E4-7197BF7A4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AA1D0-F772-4BCF-B508-AC08FF417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13A39-81EA-417F-995D-A7821F99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7A6B-663D-4CA5-A14F-C489D2575C4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4F62C-12C0-482F-A479-50826BE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E6BCB-36C9-4736-BC25-8D0B17B6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F58E-8271-4E09-944B-D838725E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1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BCE6-A9B1-426D-8186-EB0A13C4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CC42B-1413-411C-8D68-28530C00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7A6B-663D-4CA5-A14F-C489D2575C4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C6A2B-D905-404C-9C10-264A64B7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08589-15E9-42B6-86D2-5079FCC2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F58E-8271-4E09-944B-D838725E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6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281B2-497C-4DB2-930F-1FB81E17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7A6B-663D-4CA5-A14F-C489D2575C4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6DBC0-2E57-4DD1-9420-A711047B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183CF-858B-4411-BA51-B625D7B3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F58E-8271-4E09-944B-D838725E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2A22-1697-4B57-8A8C-65588A62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E164-AF1A-4836-8A06-6A92970CF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30D22-3A8B-4E84-A779-BEABA86EF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2DEE4-1557-4BCB-8776-647D6A88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7A6B-663D-4CA5-A14F-C489D2575C4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BFF1B-17C2-454C-BC69-46E4C909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A2FF2-7AEE-471F-BFCF-D7A63C69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F58E-8271-4E09-944B-D838725E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0944-39FF-4348-815D-02AB09F4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4481B-32A4-4AB8-8E9A-25CEFD308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B778C-D4B0-42BF-A479-659D1EE55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E0385-8BBF-446A-BF41-705D9058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7A6B-663D-4CA5-A14F-C489D2575C4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DB436-88C0-4E90-A0FA-0367CA6B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9CFF9-D8E2-462A-8EE8-35EA340F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F58E-8271-4E09-944B-D838725E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7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7CB4C-36F6-4D33-872D-783B4C6A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48D6C-084E-43DD-AC48-5CA774A2F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4249C-8565-46B3-8C95-4596152F3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37A6B-663D-4CA5-A14F-C489D2575C4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FD0F1-3161-496C-8A8A-4F7EA58FD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6CC7A-9977-4A6A-922D-A3269B0EB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F58E-8271-4E09-944B-D838725E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6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62BAD-9B4F-42B8-B81F-916BF5BD4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754352"/>
            <a:ext cx="6589537" cy="5345728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19EC6-C4D7-49D1-BE6C-7411BCE73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2497" y="1056640"/>
            <a:ext cx="3197660" cy="3125746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/>
              <a:t>Circadian Activity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79466-0D87-412C-AFC2-20EA1E8D2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2496" y="4301656"/>
            <a:ext cx="2705619" cy="762618"/>
          </a:xfrm>
        </p:spPr>
        <p:txBody>
          <a:bodyPr anchor="t">
            <a:normAutofit/>
          </a:bodyPr>
          <a:lstStyle/>
          <a:p>
            <a:pPr algn="l"/>
            <a:r>
              <a:rPr lang="en-US" sz="1900"/>
              <a:t>BIOL 792</a:t>
            </a:r>
          </a:p>
          <a:p>
            <a:pPr algn="l"/>
            <a:r>
              <a:rPr lang="en-US" sz="1900"/>
              <a:t>Cassandra Hui</a:t>
            </a:r>
          </a:p>
        </p:txBody>
      </p:sp>
    </p:spTree>
    <p:extLst>
      <p:ext uri="{BB962C8B-B14F-4D97-AF65-F5344CB8AC3E}">
        <p14:creationId xmlns:p14="http://schemas.microsoft.com/office/powerpoint/2010/main" val="17834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638137-300D-44E8-A1A6-F451800DAE95}"/>
              </a:ext>
            </a:extLst>
          </p:cNvPr>
          <p:cNvSpPr txBox="1"/>
          <p:nvPr/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>
                <a:latin typeface="+mj-lt"/>
                <a:ea typeface="+mj-ea"/>
                <a:cs typeface="+mj-cs"/>
              </a:rPr>
              <a:t>Effects of Artificial Light at Night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C8357E0-7D0A-44D5-A7A7-5DF01900D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Artificial light at night negatively impacts health and physiology </a:t>
            </a:r>
          </a:p>
          <a:p>
            <a:r>
              <a:rPr lang="en-US" sz="2000" dirty="0"/>
              <a:t>We want to determine neural pathways activated by night light</a:t>
            </a:r>
          </a:p>
          <a:p>
            <a:r>
              <a:rPr lang="en-US" sz="2000" dirty="0"/>
              <a:t>Used Zebra Finches to stain for immediate early genes, cFos and ZENK, indicative of neural activation to novel stimuli</a:t>
            </a:r>
          </a:p>
          <a:p>
            <a:r>
              <a:rPr lang="en-US" sz="2000" dirty="0"/>
              <a:t>Additionally, we collected activity data to look at circadian rhythms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FBA31-6FB1-412B-A629-1FF074DD7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" r="1462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09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3B060-9896-4248-ACDF-D34896B8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Data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39BBD-6E6E-4F27-B757-00D433F22E31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Hop data is recorded from perches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Different file for each day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Columns are minutes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Rows are hours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Birds separated by an empty line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62CA18-8A91-4CD9-B68D-33FA8E77A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77" r="4178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6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D80E-C8C1-4EFE-A932-6A50D612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Code to Sum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9F33-02A7-4002-BBE6-59F170CB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Turn all numbers into digits and add them into a list</a:t>
            </a:r>
          </a:p>
          <a:p>
            <a:r>
              <a:rPr lang="en-US" sz="2000" dirty="0"/>
              <a:t>Each line is the sum of all minutes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4F778-7011-408E-A99E-DC27C3886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861638"/>
            <a:ext cx="6019331" cy="51314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7558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18A3-58C5-497D-B861-941EA011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Code to Separate Birds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55E2C8A7-3C7D-4B84-A877-52708C00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Separating each bird’s activity into separate files by date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C83258-3D63-40E4-9F3F-A9B3C001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102410"/>
            <a:ext cx="6019331" cy="4649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1898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7FC1-CA64-428A-B6A2-469D6857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Individual Birds Together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A0D814-995D-4A6E-A2E6-2CB6FC380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Adding all the dates together for each bird </a:t>
            </a:r>
          </a:p>
          <a:p>
            <a:r>
              <a:rPr lang="en-US" sz="2000" dirty="0"/>
              <a:t>Output is one file for each bird with all activity</a:t>
            </a:r>
          </a:p>
          <a:p>
            <a:r>
              <a:rPr lang="en-US" sz="2000" dirty="0"/>
              <a:t>Second Unix input needs to be the name of the out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DCF97F-2E1C-4CB9-B6DA-896FB518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614054"/>
            <a:ext cx="6019331" cy="36266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4666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A4ED7-1417-48D0-8016-0C53AB01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A263A0-CBD8-4C64-8599-1204E38C7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0359" y="643466"/>
            <a:ext cx="523461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1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83F65B-375A-42D8-84BB-40BE4D8BF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994" y="643466"/>
            <a:ext cx="880801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0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161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Circadian Activity Analysis</vt:lpstr>
      <vt:lpstr>PowerPoint Presentation</vt:lpstr>
      <vt:lpstr>Data Output</vt:lpstr>
      <vt:lpstr>Code to Sum Minutes</vt:lpstr>
      <vt:lpstr>Code to Separate Birds</vt:lpstr>
      <vt:lpstr>Adding Individual Birds Together</vt:lpstr>
      <vt:lpstr>Output File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Circadian Activity Analysis</dc:title>
  <dc:creator>Cassandra Hui</dc:creator>
  <cp:lastModifiedBy>Cassandra Hui</cp:lastModifiedBy>
  <cp:revision>8</cp:revision>
  <dcterms:created xsi:type="dcterms:W3CDTF">2021-11-29T21:30:06Z</dcterms:created>
  <dcterms:modified xsi:type="dcterms:W3CDTF">2021-12-01T02:33:54Z</dcterms:modified>
</cp:coreProperties>
</file>