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wrnece Ray" userId="bdcb02dd49181634" providerId="LiveId" clId="{C50B1F8D-B4E5-40B4-A725-C9EE00BC1084}"/>
    <pc:docChg chg="custSel modSld">
      <pc:chgData name="Lawrnece Ray" userId="bdcb02dd49181634" providerId="LiveId" clId="{C50B1F8D-B4E5-40B4-A725-C9EE00BC1084}" dt="2021-12-03T01:46:35.079" v="473" actId="20577"/>
      <pc:docMkLst>
        <pc:docMk/>
      </pc:docMkLst>
      <pc:sldChg chg="modSp mod">
        <pc:chgData name="Lawrnece Ray" userId="bdcb02dd49181634" providerId="LiveId" clId="{C50B1F8D-B4E5-40B4-A725-C9EE00BC1084}" dt="2021-12-03T01:46:35.079" v="473" actId="20577"/>
        <pc:sldMkLst>
          <pc:docMk/>
          <pc:sldMk cId="867852903" sldId="257"/>
        </pc:sldMkLst>
        <pc:spChg chg="mod">
          <ac:chgData name="Lawrnece Ray" userId="bdcb02dd49181634" providerId="LiveId" clId="{C50B1F8D-B4E5-40B4-A725-C9EE00BC1084}" dt="2021-12-03T01:44:03.020" v="424"/>
          <ac:spMkLst>
            <pc:docMk/>
            <pc:sldMk cId="867852903" sldId="257"/>
            <ac:spMk id="2" creationId="{01502DFA-F636-4B90-80D0-FE6A990FB5D0}"/>
          </ac:spMkLst>
        </pc:spChg>
        <pc:spChg chg="mod">
          <ac:chgData name="Lawrnece Ray" userId="bdcb02dd49181634" providerId="LiveId" clId="{C50B1F8D-B4E5-40B4-A725-C9EE00BC1084}" dt="2021-12-03T01:46:35.079" v="473" actId="20577"/>
          <ac:spMkLst>
            <pc:docMk/>
            <pc:sldMk cId="867852903" sldId="257"/>
            <ac:spMk id="3" creationId="{37A1BFEE-3E09-449B-AF95-59FFD8235A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48B0-FC29-4F28-863A-C1DCD76C8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Finance analysis package using Yahoo Finance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FFB18-868B-4AF9-B291-52481EEA0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Lawrence Ray</a:t>
            </a:r>
          </a:p>
        </p:txBody>
      </p:sp>
    </p:spTree>
    <p:extLst>
      <p:ext uri="{BB962C8B-B14F-4D97-AF65-F5344CB8AC3E}">
        <p14:creationId xmlns:p14="http://schemas.microsoft.com/office/powerpoint/2010/main" val="420828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2DFA-F636-4B90-80D0-FE6A990F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Yfinance 0.1.67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1BFEE-3E09-449B-AF95-59FFD8235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platform available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It pulls financial data from Yahoo Finance</a:t>
            </a:r>
          </a:p>
          <a:p>
            <a:r>
              <a:rPr lang="en-US" dirty="0"/>
              <a:t>Data manipulation for the open market/extended market</a:t>
            </a:r>
          </a:p>
          <a:p>
            <a:pPr lvl="1"/>
            <a:r>
              <a:rPr lang="en-US" dirty="0"/>
              <a:t>Including Dow </a:t>
            </a:r>
            <a:r>
              <a:rPr lang="en-US"/>
              <a:t>Jones Industrial </a:t>
            </a:r>
            <a:r>
              <a:rPr lang="en-US" dirty="0"/>
              <a:t>Data</a:t>
            </a:r>
          </a:p>
          <a:p>
            <a:pPr lvl="1"/>
            <a:r>
              <a:rPr lang="en-US" dirty="0"/>
              <a:t>Cryptocurrency </a:t>
            </a:r>
          </a:p>
          <a:p>
            <a:pPr lvl="1"/>
            <a:r>
              <a:rPr lang="en-US" dirty="0"/>
              <a:t>General Companies stocks</a:t>
            </a:r>
          </a:p>
          <a:p>
            <a:pPr lvl="1"/>
            <a:r>
              <a:rPr lang="en-US" dirty="0"/>
              <a:t> Currency Comparison</a:t>
            </a:r>
          </a:p>
        </p:txBody>
      </p:sp>
    </p:spTree>
    <p:extLst>
      <p:ext uri="{BB962C8B-B14F-4D97-AF65-F5344CB8AC3E}">
        <p14:creationId xmlns:p14="http://schemas.microsoft.com/office/powerpoint/2010/main" val="86785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CB7B-A648-44BE-B354-4A8A4214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stock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F1CFB-DBAA-4386-8B53-8473A2DF4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13" y="2146726"/>
            <a:ext cx="4261473" cy="3475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8286E5-820F-40F4-9433-BC357661D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224" y="1990725"/>
            <a:ext cx="7515463" cy="3631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A9C49-E72E-43E1-BF8D-53801E1871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210"/>
          <a:stretch/>
        </p:blipFill>
        <p:spPr>
          <a:xfrm>
            <a:off x="4648202" y="2407681"/>
            <a:ext cx="7369485" cy="2903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3AF2C2-4ACF-4CBA-833A-0CFF036A0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24773"/>
            <a:ext cx="4659779" cy="417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0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145A-3651-46D8-ADEC-F8A24724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Splitting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8055C-0F3B-4E80-A270-598623E46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" r="21026"/>
          <a:stretch/>
        </p:blipFill>
        <p:spPr>
          <a:xfrm>
            <a:off x="5292238" y="1705199"/>
            <a:ext cx="6471137" cy="4419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752771-C2AA-4014-BEB5-D2A22EAF4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17" y="2097088"/>
            <a:ext cx="4671465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0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9A47-2110-48EF-9E27-356D3AE2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6093"/>
            <a:ext cx="9905998" cy="1478570"/>
          </a:xfrm>
        </p:spPr>
        <p:txBody>
          <a:bodyPr/>
          <a:lstStyle/>
          <a:p>
            <a:r>
              <a:rPr lang="en-US" dirty="0"/>
              <a:t>Dividend pay-outs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B90B4-FEA4-4C18-8B0A-1A7E9E41B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382" y="1466491"/>
            <a:ext cx="6058425" cy="46714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E5E2AA-A76C-4BB0-A361-729435D30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99" y="1333141"/>
            <a:ext cx="3756986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8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0A97-E0DE-4006-84B3-43B1EB00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5620A-46DF-4B1F-B411-FFEAE06A4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857"/>
          <a:stretch/>
        </p:blipFill>
        <p:spPr>
          <a:xfrm>
            <a:off x="3623224" y="1675461"/>
            <a:ext cx="8178251" cy="4497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856AC8-D1C6-4E82-A069-A1CE952CC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2314454"/>
            <a:ext cx="3071126" cy="2781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3EAE9C-4C9F-4B2C-93C5-E6BE77570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378" y="1537535"/>
            <a:ext cx="6027942" cy="47019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01FA43-2DF1-487A-9743-45A6394CA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16" y="2182834"/>
            <a:ext cx="3139712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8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105</TotalTime>
  <Words>57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Finance analysis package using Yahoo Finance data</vt:lpstr>
      <vt:lpstr>Yfinance 0.1.67 in python</vt:lpstr>
      <vt:lpstr>Pulling stock Data</vt:lpstr>
      <vt:lpstr>Stock Splitting history</vt:lpstr>
      <vt:lpstr>Dividend pay-outs</vt:lpstr>
      <vt:lpstr>Price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analysis package using Yahoo Finance data</dc:title>
  <dc:creator>Lawrnece Ray</dc:creator>
  <cp:lastModifiedBy>Lawrnece Ray</cp:lastModifiedBy>
  <cp:revision>1</cp:revision>
  <dcterms:created xsi:type="dcterms:W3CDTF">2021-12-02T20:50:50Z</dcterms:created>
  <dcterms:modified xsi:type="dcterms:W3CDTF">2021-12-03T01:46:38Z</dcterms:modified>
</cp:coreProperties>
</file>