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52" r:id="rId18"/>
    <p:sldId id="348" r:id="rId19"/>
    <p:sldId id="341" r:id="rId20"/>
    <p:sldId id="343" r:id="rId21"/>
    <p:sldId id="334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900"/>
  </p:normalViewPr>
  <p:slideViewPr>
    <p:cSldViewPr snapToGrid="0" snapToObjects="1">
      <p:cViewPr varScale="1">
        <p:scale>
          <a:sx n="106" d="100"/>
          <a:sy n="10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9811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965034" y="5130184"/>
            <a:ext cx="10261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assignment_python4.md, Python for Biologists RE tutorial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909988" y="212739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conditional statements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4269-C4EF-894A-898E-ABF21A29E5FF}"/>
              </a:ext>
            </a:extLst>
          </p:cNvPr>
          <p:cNvSpPr/>
          <p:nvPr/>
        </p:nvSpPr>
        <p:spPr>
          <a:xfrm>
            <a:off x="460268" y="4532495"/>
            <a:ext cx="10701576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'ATCGGGGGGATCGGGATC’ 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('ATC', Seq)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#returns: 'ATC'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2637D-C207-C244-8000-D6F9EAF93040}"/>
              </a:ext>
            </a:extLst>
          </p:cNvPr>
          <p:cNvSpPr txBox="1"/>
          <p:nvPr/>
        </p:nvSpPr>
        <p:spPr>
          <a:xfrm>
            <a:off x="1909987" y="3429000"/>
            <a:ext cx="5479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48201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482017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84892" y="802525"/>
            <a:ext cx="11424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but syntax is different for each function. See primer.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1129145" y="2575152"/>
            <a:ext cx="993370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5FADE-91E1-7541-8DE7-4496B20FE6E6}"/>
              </a:ext>
            </a:extLst>
          </p:cNvPr>
          <p:cNvSpPr/>
          <p:nvPr/>
        </p:nvSpPr>
        <p:spPr>
          <a:xfrm>
            <a:off x="1158607" y="1755480"/>
            <a:ext cx="9874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SSR = '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GGGCG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("(AT){2,}", SSR)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matches: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matches of AT repeated 2 or more times: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DD68-5AD3-CB43-A299-C1C20B83BB55}"/>
              </a:ext>
            </a:extLst>
          </p:cNvPr>
          <p:cNvSpPr txBox="1"/>
          <p:nvPr/>
        </p:nvSpPr>
        <p:spPr>
          <a:xfrm>
            <a:off x="2808022" y="477783"/>
            <a:ext cx="6322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with </a:t>
            </a:r>
            <a:r>
              <a:rPr lang="en-US" sz="33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re.finditer</a:t>
            </a:r>
            <a:r>
              <a:rPr lang="en-US" sz="33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()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pattern to replace’, String)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D6952-918A-744A-AD09-4173C2A8B6A9}"/>
              </a:ext>
            </a:extLst>
          </p:cNvPr>
          <p:cNvCxnSpPr>
            <a:cxnSpLocks/>
          </p:cNvCxnSpPr>
          <p:nvPr/>
        </p:nvCxnSpPr>
        <p:spPr>
          <a:xfrm flipH="1">
            <a:off x="4603104" y="4451677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544C6-D612-334D-B841-801A6C859BC3}"/>
              </a:ext>
            </a:extLst>
          </p:cNvPr>
          <p:cNvSpPr txBox="1"/>
          <p:nvPr/>
        </p:nvSpPr>
        <p:spPr>
          <a:xfrm>
            <a:off x="7588896" y="4226067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line, stored as ‘</a:t>
            </a:r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5F57F-2290-D845-ABEE-475BB8AD0939}"/>
              </a:ext>
            </a:extLst>
          </p:cNvPr>
          <p:cNvSpPr txBox="1"/>
          <p:nvPr/>
        </p:nvSpPr>
        <p:spPr>
          <a:xfrm>
            <a:off x="7607009" y="5023134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 line, stored as ‘Seq’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F928-618C-F140-B8D0-3393E4895D02}"/>
              </a:ext>
            </a:extLst>
          </p:cNvPr>
          <p:cNvCxnSpPr>
            <a:cxnSpLocks/>
          </p:cNvCxnSpPr>
          <p:nvPr/>
        </p:nvCxnSpPr>
        <p:spPr>
          <a:xfrm flipH="1">
            <a:off x="5854002" y="5245223"/>
            <a:ext cx="1590838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2" y="1632065"/>
            <a:ext cx="11740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11/2, 11/4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11/9, 11/11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11/16, 11/18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Pandas, </a:t>
            </a:r>
            <a:r>
              <a:rPr lang="en-US" sz="2800" dirty="0">
                <a:latin typeface="Helvetica Light" panose="020B0403020202020204" pitchFamily="34" charset="0"/>
              </a:rPr>
              <a:t>visiting talk from data 						scientist at Lucid Motors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 of 11/23			open day, independent project work.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line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02477" y="572560"/>
            <a:ext cx="105870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</a:p>
          <a:p>
            <a:endParaRPr lang="en-US" sz="2600" b="1" i="1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See documentation for </a:t>
            </a:r>
            <a:r>
              <a:rPr lang="en-US" sz="24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re</a:t>
            </a:r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 module. There are many associated functions. 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83949" y="2867619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doesn’t, and stores match object.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23046</TotalTime>
  <Words>1849</Words>
  <Application>Microsoft Macintosh PowerPoint</Application>
  <PresentationFormat>Widescreen</PresentationFormat>
  <Paragraphs>258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72</cp:revision>
  <cp:lastPrinted>2020-10-13T03:08:35Z</cp:lastPrinted>
  <dcterms:created xsi:type="dcterms:W3CDTF">2020-10-06T23:54:18Z</dcterms:created>
  <dcterms:modified xsi:type="dcterms:W3CDTF">2021-10-24T20:47:19Z</dcterms:modified>
</cp:coreProperties>
</file>