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23" r:id="rId2"/>
    <p:sldId id="324" r:id="rId3"/>
    <p:sldId id="325" r:id="rId4"/>
    <p:sldId id="360" r:id="rId5"/>
    <p:sldId id="347" r:id="rId6"/>
    <p:sldId id="359" r:id="rId7"/>
    <p:sldId id="361" r:id="rId8"/>
    <p:sldId id="362" r:id="rId9"/>
    <p:sldId id="364" r:id="rId10"/>
    <p:sldId id="363" r:id="rId11"/>
    <p:sldId id="354" r:id="rId12"/>
    <p:sldId id="366" r:id="rId13"/>
    <p:sldId id="367" r:id="rId14"/>
    <p:sldId id="334" r:id="rId15"/>
    <p:sldId id="368" r:id="rId16"/>
    <p:sldId id="3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-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96199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Dictionaries (see python for biologists dictionary tutorial)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lists,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few scripts using dictionaries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python_6_primer.md, assignment_python6.md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12702" y="297176"/>
            <a:ext cx="67665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 with real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653714" y="3203677"/>
            <a:ext cx="1067957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={} # initializing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b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5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ID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[ID]=Seq # building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#WORK ON DICTIONARY OUTSIDE OF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7BBA1-A782-E645-B571-E9F5EBA9A7A5}"/>
              </a:ext>
            </a:extLst>
          </p:cNvPr>
          <p:cNvSpPr/>
          <p:nvPr/>
        </p:nvSpPr>
        <p:spPr>
          <a:xfrm>
            <a:off x="671300" y="1048021"/>
            <a:ext cx="824996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&gt;scaffold_99995</a:t>
            </a:r>
          </a:p>
          <a:p>
            <a:r>
              <a:rPr lang="en-US" dirty="0"/>
              <a:t>TCAGAATCTTGCTACTCATGAACGTATGTTGGGGATCCTTCTATGACCCTATGGCTGAGGTAGAG</a:t>
            </a:r>
          </a:p>
          <a:p>
            <a:r>
              <a:rPr lang="en-US" dirty="0"/>
              <a:t>&gt;scaffold_99996</a:t>
            </a:r>
          </a:p>
          <a:p>
            <a:r>
              <a:rPr lang="en-US" dirty="0"/>
              <a:t>AAAGCAAGAATGAAGAGGTAGGGGCTGGAGAGTTCTTTTACTATAACAGTCAGACCAAAAAAA</a:t>
            </a:r>
          </a:p>
          <a:p>
            <a:r>
              <a:rPr lang="en-US" dirty="0"/>
              <a:t>&gt;scaffold_99998</a:t>
            </a:r>
          </a:p>
          <a:p>
            <a:r>
              <a:rPr lang="en-US" dirty="0"/>
              <a:t>TGTAATACTTCAGGCCAATTTCTACAGTAAATTGAGCGCATTCAGCACAACCAAGTGCAGCCAGC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3A256-FF4B-2641-8655-DA738EF719AB}"/>
              </a:ext>
            </a:extLst>
          </p:cNvPr>
          <p:cNvSpPr/>
          <p:nvPr/>
        </p:nvSpPr>
        <p:spPr>
          <a:xfrm>
            <a:off x="9188113" y="1048021"/>
            <a:ext cx="226826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Data format in hypothetical .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16003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56348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1" y="1968651"/>
            <a:ext cx="7172496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thing </a:t>
            </a:r>
            <a:r>
              <a:rPr lang="en-US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ID_Seq.keys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[thing])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62206" y="2353371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159263" y="3542844"/>
            <a:ext cx="371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by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0"/>
            <a:ext cx="2568194" cy="5411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5" y="2666558"/>
            <a:ext cx="280043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642381" y="253125"/>
            <a:ext cx="84417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dictionaries, sorted by key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1" y="1968651"/>
            <a:ext cx="7172496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thing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sorted(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ID_Seq.keys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[thing])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to screen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62206" y="2353371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159263" y="3542844"/>
            <a:ext cx="371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by sorted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0"/>
            <a:ext cx="2568194" cy="5411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5" y="2666558"/>
            <a:ext cx="280043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642381" y="253125"/>
            <a:ext cx="7263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dictionaries, by item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0" y="1968651"/>
            <a:ext cx="7263527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thing, value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ID_Seq.items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to screen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8522677" y="2281837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624555" y="3411415"/>
            <a:ext cx="3719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key, variable name assigned in for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dictionary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1"/>
            <a:ext cx="2931609" cy="4671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6" y="2666558"/>
            <a:ext cx="347589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62600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Work on independent projects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python_6_primer.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assignment_python6.md (optional)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163EF-68AB-5F4E-A2C5-4F5C79621C91}"/>
              </a:ext>
            </a:extLst>
          </p:cNvPr>
          <p:cNvSpPr/>
          <p:nvPr/>
        </p:nvSpPr>
        <p:spPr>
          <a:xfrm>
            <a:off x="4024759" y="208918"/>
            <a:ext cx="4142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assignment_python6.md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25274-1D0F-9349-9FA3-30458BDC7C9B}"/>
              </a:ext>
            </a:extLst>
          </p:cNvPr>
          <p:cNvSpPr txBox="1"/>
          <p:nvPr/>
        </p:nvSpPr>
        <p:spPr>
          <a:xfrm>
            <a:off x="656492" y="895399"/>
            <a:ext cx="111603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</a:t>
            </a:r>
            <a:r>
              <a:rPr lang="en-US" sz="2600" b="1" dirty="0">
                <a:latin typeface="HELVETICA LIGHT" panose="020B0403020202020204" pitchFamily="34" charset="0"/>
              </a:rPr>
              <a:t>Task one: </a:t>
            </a:r>
            <a:r>
              <a:rPr lang="en-US" sz="2600" dirty="0">
                <a:latin typeface="Helvetica Light" panose="020B0403020202020204" pitchFamily="34" charset="0"/>
              </a:rPr>
              <a:t>build a dictionary from real data, use some dictionary functions to do stuff. Learn practical usage to apply generally.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31E3A-039D-0747-B5DB-6230A958D960}"/>
              </a:ext>
            </a:extLst>
          </p:cNvPr>
          <p:cNvSpPr txBox="1"/>
          <p:nvPr/>
        </p:nvSpPr>
        <p:spPr>
          <a:xfrm>
            <a:off x="656492" y="1951212"/>
            <a:ext cx="111603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</a:t>
            </a:r>
            <a:r>
              <a:rPr lang="en-US" sz="2600" b="1" dirty="0">
                <a:latin typeface="HELVETICA LIGHT" panose="020B0403020202020204" pitchFamily="34" charset="0"/>
              </a:rPr>
              <a:t>Bonus: </a:t>
            </a:r>
            <a:r>
              <a:rPr lang="en-US" sz="2600" dirty="0">
                <a:latin typeface="Helvetica Light" panose="020B0403020202020204" pitchFamily="34" charset="0"/>
              </a:rPr>
              <a:t>build a dictionary to count the number of sequences for each individual in </a:t>
            </a:r>
            <a:r>
              <a:rPr lang="en-US" sz="2600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600" dirty="0">
                <a:latin typeface="Helvetica Light" panose="020B0403020202020204" pitchFamily="34" charset="0"/>
              </a:rPr>
              <a:t>. This file has many sequence reads for 192 birds.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A4C15CA-E9D9-F64B-9AC5-7DD8A2FFB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2" y="3807244"/>
            <a:ext cx="8249627" cy="26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385E2-E0A5-C341-BFD8-DE53EA356B8A}"/>
              </a:ext>
            </a:extLst>
          </p:cNvPr>
          <p:cNvSpPr/>
          <p:nvPr/>
        </p:nvSpPr>
        <p:spPr>
          <a:xfrm>
            <a:off x="212690" y="3285548"/>
            <a:ext cx="117666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Make individual ids as keys in a hash, figure out how to increment values, so that each time you hit the same key, the value goes up by one.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So, once the dictionary is built, you can loop through it and print each unique ID and the number of sequences it has in the file: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Helvetica Light" panose="020B0403020202020204" pitchFamily="34" charset="0"/>
              </a:rPr>
              <a:t>for </a:t>
            </a:r>
            <a:r>
              <a:rPr lang="en-US" sz="2800" dirty="0">
                <a:latin typeface="Helvetica Light" panose="020B0403020202020204" pitchFamily="34" charset="0"/>
              </a:rPr>
              <a:t>id, count </a:t>
            </a:r>
            <a:r>
              <a:rPr lang="en-US" sz="2800" dirty="0">
                <a:solidFill>
                  <a:schemeClr val="accent1"/>
                </a:solidFill>
                <a:latin typeface="Helvetica Light" panose="020B0403020202020204" pitchFamily="34" charset="0"/>
              </a:rPr>
              <a:t>in </a:t>
            </a:r>
            <a:r>
              <a:rPr lang="en-US" sz="2800" dirty="0" err="1">
                <a:latin typeface="Helvetica Light" panose="020B0403020202020204" pitchFamily="34" charset="0"/>
              </a:rPr>
              <a:t>ID_seq.items</a:t>
            </a:r>
            <a:r>
              <a:rPr lang="en-US" sz="2800" dirty="0">
                <a:latin typeface="Helvetica Light" panose="020B0403020202020204" pitchFamily="34" charset="0"/>
              </a:rPr>
              <a:t>():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</a:t>
            </a:r>
            <a:r>
              <a:rPr lang="en-US" sz="2800" dirty="0">
                <a:solidFill>
                  <a:schemeClr val="accent6"/>
                </a:solidFill>
                <a:latin typeface="Helvetica Light" panose="020B0403020202020204" pitchFamily="34" charset="0"/>
              </a:rPr>
              <a:t>print</a:t>
            </a:r>
            <a:r>
              <a:rPr lang="en-US" sz="2800" dirty="0">
                <a:latin typeface="Helvetica Light" panose="020B0403020202020204" pitchFamily="34" charset="0"/>
              </a:rPr>
              <a:t>(“ID: %s COUNT: %d” % (id, count))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  <a:p>
            <a:endParaRPr lang="en-US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3C2F675-68CE-4349-A3BA-C8D19895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61" y="172191"/>
            <a:ext cx="9167447" cy="2922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8E8EEC-A368-6247-9F53-B1F91A14AE70}"/>
              </a:ext>
            </a:extLst>
          </p:cNvPr>
          <p:cNvSpPr/>
          <p:nvPr/>
        </p:nvSpPr>
        <p:spPr>
          <a:xfrm>
            <a:off x="1616531" y="186987"/>
            <a:ext cx="1400070" cy="237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B0F20-22A8-4446-881F-8F93F1585198}"/>
              </a:ext>
            </a:extLst>
          </p:cNvPr>
          <p:cNvSpPr/>
          <p:nvPr/>
        </p:nvSpPr>
        <p:spPr>
          <a:xfrm>
            <a:off x="1616531" y="1648848"/>
            <a:ext cx="1400070" cy="237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4948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assignment_python5.md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765653" cy="4755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codecs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out_logger_mean.txt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filename in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("(\d+)_(\w\d+)_(\w)_(\d+)", 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ctr = 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'r', encoding='utf-8', errors='ignore’)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	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("^\d", stripped):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("\t")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[2].split(" 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float(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ctr +=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thing in date: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time: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ctr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("avg:%f"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8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013519" y="311015"/>
            <a:ext cx="101649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Dictionaries: fast storage and retrieval of paired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540739" y="1753365"/>
            <a:ext cx="111105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Data structures that store pairs of objects. Each </a:t>
            </a:r>
            <a:r>
              <a:rPr lang="en-US" sz="2600" b="1" dirty="0">
                <a:latin typeface="Helvetica Light" panose="020B0403020202020204" pitchFamily="34" charset="0"/>
              </a:rPr>
              <a:t>item</a:t>
            </a:r>
            <a:r>
              <a:rPr lang="en-US" sz="2600" dirty="0">
                <a:latin typeface="Helvetica Light" panose="020B0403020202020204" pitchFamily="34" charset="0"/>
              </a:rPr>
              <a:t> in a dictionary contains a </a:t>
            </a:r>
            <a:r>
              <a:rPr lang="en-US" sz="2600" b="1" dirty="0">
                <a:latin typeface="Helvetica Light" panose="020B0403020202020204" pitchFamily="34" charset="0"/>
              </a:rPr>
              <a:t>key</a:t>
            </a:r>
            <a:r>
              <a:rPr lang="en-US" sz="2600" dirty="0">
                <a:latin typeface="Helvetica Light" panose="020B0403020202020204" pitchFamily="34" charset="0"/>
              </a:rPr>
              <a:t> : </a:t>
            </a:r>
            <a:r>
              <a:rPr lang="en-US" sz="2600" b="1" dirty="0">
                <a:latin typeface="Helvetica Light" panose="020B0403020202020204" pitchFamily="34" charset="0"/>
              </a:rPr>
              <a:t>value</a:t>
            </a:r>
            <a:r>
              <a:rPr lang="en-US" sz="2600" dirty="0">
                <a:latin typeface="Helvetica Light" panose="020B0403020202020204" pitchFamily="34" charset="0"/>
              </a:rPr>
              <a:t> pair.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Items are unordered, values are looked up by their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dictionaries</a:t>
            </a:r>
            <a:r>
              <a:rPr lang="en-US" sz="2600" dirty="0">
                <a:latin typeface="Helvetica Light" panose="020B0403020202020204" pitchFamily="34" charset="0"/>
              </a:rPr>
              <a:t> is MUCH faster than 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lists</a:t>
            </a:r>
            <a:r>
              <a:rPr lang="en-US" sz="2600" dirty="0">
                <a:latin typeface="Helvetica Light" panose="020B0403020202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40991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970238" y="2412370"/>
            <a:ext cx="9771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{'Ken':'25998','Mick':'3544', 'Jen':'9875'}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970238" y="4366066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034F-CC9C-234D-8924-C0E4A4D15C80}"/>
              </a:ext>
            </a:extLst>
          </p:cNvPr>
          <p:cNvSpPr txBox="1"/>
          <p:nvPr/>
        </p:nvSpPr>
        <p:spPr>
          <a:xfrm>
            <a:off x="970238" y="3168913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For text within curly brackets, python’s indentation rules are relaxed. Below is much easier to read.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880927" y="1286495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Key : value pairs are listed within curly brackets. Can be any types of scalar (string, digit, float)</a:t>
            </a:r>
          </a:p>
        </p:txBody>
      </p:sp>
    </p:spTree>
    <p:extLst>
      <p:ext uri="{BB962C8B-B14F-4D97-AF65-F5344CB8AC3E}">
        <p14:creationId xmlns:p14="http://schemas.microsoft.com/office/powerpoint/2010/main" val="18547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54857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Accessing values from keys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1049368" y="4562327"/>
            <a:ext cx="10310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book['Ken']	 # assigns 25998 to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(book['Ken'])		# prints 25998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1309188" y="1295237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960058" y="3436452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Name of dictionary, followed by key in square brackets returns the value associated with that key</a:t>
            </a:r>
          </a:p>
        </p:txBody>
      </p:sp>
    </p:spTree>
    <p:extLst>
      <p:ext uri="{BB962C8B-B14F-4D97-AF65-F5344CB8AC3E}">
        <p14:creationId xmlns:p14="http://schemas.microsoft.com/office/powerpoint/2010/main" val="11568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C81BE-0603-0742-841F-4695BBFC19F1}"/>
              </a:ext>
            </a:extLst>
          </p:cNvPr>
          <p:cNvSpPr txBox="1"/>
          <p:nvPr/>
        </p:nvSpPr>
        <p:spPr>
          <a:xfrm>
            <a:off x="1292469" y="1600200"/>
            <a:ext cx="8374408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.keys() returns a list of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.pop() removes a value for a specified key. 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.get() gets a value, similar to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.values() returns a list of values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.items() returns items (key value pairs)</a:t>
            </a:r>
          </a:p>
          <a:p>
            <a:endParaRPr lang="en-US" sz="25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5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4548A-99B7-1244-AACF-87B8D7F7753F}"/>
              </a:ext>
            </a:extLst>
          </p:cNvPr>
          <p:cNvSpPr/>
          <p:nvPr/>
        </p:nvSpPr>
        <p:spPr>
          <a:xfrm>
            <a:off x="1014199" y="1449851"/>
            <a:ext cx="1031029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Ctemp.keys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keys</a:t>
            </a:r>
          </a:p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2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(K) ## prints keys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62A94-1CC7-A342-9029-3C43CE8D48DE}"/>
              </a:ext>
            </a:extLst>
          </p:cNvPr>
          <p:cNvSpPr txBox="1"/>
          <p:nvPr/>
        </p:nvSpPr>
        <p:spPr>
          <a:xfrm>
            <a:off x="1014199" y="3121270"/>
            <a:ext cx="9225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Ctemp.values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values</a:t>
            </a:r>
          </a:p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sz="2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## prints values</a:t>
            </a:r>
          </a:p>
          <a:p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0D0A7-ED84-1549-8466-C5B21C05971E}"/>
              </a:ext>
            </a:extLst>
          </p:cNvPr>
          <p:cNvSpPr txBox="1"/>
          <p:nvPr/>
        </p:nvSpPr>
        <p:spPr>
          <a:xfrm>
            <a:off x="1014199" y="5025048"/>
            <a:ext cx="108642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Ctemp.pop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(key))	# removes value and specified 					key from dictionary, and returns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493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44580</TotalTime>
  <Words>1420</Words>
  <Application>Microsoft Macintosh PowerPoint</Application>
  <PresentationFormat>Widescreen</PresentationFormat>
  <Paragraphs>174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135</cp:revision>
  <cp:lastPrinted>2020-10-13T03:08:35Z</cp:lastPrinted>
  <dcterms:created xsi:type="dcterms:W3CDTF">2020-10-06T23:54:18Z</dcterms:created>
  <dcterms:modified xsi:type="dcterms:W3CDTF">2022-11-30T01:10:39Z</dcterms:modified>
</cp:coreProperties>
</file>