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42" r:id="rId5"/>
    <p:sldId id="347" r:id="rId6"/>
    <p:sldId id="327" r:id="rId7"/>
    <p:sldId id="352" r:id="rId8"/>
    <p:sldId id="353" r:id="rId9"/>
    <p:sldId id="354" r:id="rId10"/>
    <p:sldId id="350" r:id="rId11"/>
    <p:sldId id="348" r:id="rId12"/>
    <p:sldId id="341" r:id="rId13"/>
    <p:sldId id="355" r:id="rId14"/>
    <p:sldId id="356" r:id="rId15"/>
    <p:sldId id="357" r:id="rId16"/>
    <p:sldId id="358" r:id="rId17"/>
    <p:sldId id="334" r:id="rId18"/>
    <p:sldId id="3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83359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large numbers of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lists,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real data management problem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python_5_primer.md, assignment_python5.md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B64472-E6BD-7E45-9BFE-306D4B3F3446}"/>
              </a:ext>
            </a:extLst>
          </p:cNvPr>
          <p:cNvSpPr txBox="1"/>
          <p:nvPr/>
        </p:nvSpPr>
        <p:spPr>
          <a:xfrm>
            <a:off x="3067036" y="498325"/>
            <a:ext cx="39725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weeks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13182-2CCF-F748-BA80-C508212C93D1}"/>
              </a:ext>
            </a:extLst>
          </p:cNvPr>
          <p:cNvSpPr txBox="1"/>
          <p:nvPr/>
        </p:nvSpPr>
        <p:spPr>
          <a:xfrm>
            <a:off x="755637" y="1889796"/>
            <a:ext cx="105746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Read in 75 files, reformat data, and write to a single </a:t>
            </a:r>
            <a:r>
              <a:rPr lang="en-US" sz="2600" dirty="0" err="1">
                <a:latin typeface="Helvetica Light" panose="020B0403020202020204" pitchFamily="34" charset="0"/>
              </a:rPr>
              <a:t>outfile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Use a loop for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to read in and work on many many files (one at a time).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3. More work with lists and regular expressions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592247" y="229985"/>
            <a:ext cx="26068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LogTag</a:t>
            </a:r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 data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FEBA62-ADC2-054B-907B-67E5D9142DF7}"/>
              </a:ext>
            </a:extLst>
          </p:cNvPr>
          <p:cNvSpPr txBox="1">
            <a:spLocks/>
          </p:cNvSpPr>
          <p:nvPr/>
        </p:nvSpPr>
        <p:spPr>
          <a:xfrm>
            <a:off x="281940" y="1273629"/>
            <a:ext cx="5327741" cy="535438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38 Temp Loggers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20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r>
              <a:rPr lang="en-US" dirty="0">
                <a:latin typeface="Helvetica Light" panose="020B0403020202020204" pitchFamily="34" charset="0"/>
              </a:rPr>
              <a:t> Locations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 loggers/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Measure pika “microclimate”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Record temperature every half hour each year = 13-15,000 readings per year per temp logger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Crashes Excel ---one spreadsheet per logger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4084B3-6EDE-A245-8497-D7DC9081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43" y="229985"/>
            <a:ext cx="3429000" cy="40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15D63B0-065D-8D4A-9361-275888A6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1" y="2969098"/>
            <a:ext cx="2679443" cy="35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5896BB4-300D-7C46-B8F7-7A9B3B7E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69" y="15068"/>
            <a:ext cx="1841083" cy="26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8A34ED2-B06B-4743-824C-89B01C5B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93" y="4440761"/>
            <a:ext cx="3086100" cy="230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3145513" y="369749"/>
            <a:ext cx="59009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Data and 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670560" y="1362109"/>
            <a:ext cx="11521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75 files in </a:t>
            </a:r>
            <a:r>
              <a:rPr lang="en-US" sz="2400" dirty="0" err="1">
                <a:latin typeface="Helvetica Light" panose="020B0403020202020204" pitchFamily="34" charset="0"/>
              </a:rPr>
              <a:t>gzipped</a:t>
            </a:r>
            <a:r>
              <a:rPr lang="en-US" sz="2400" dirty="0">
                <a:latin typeface="Helvetica Light" panose="020B0403020202020204" pitchFamily="34" charset="0"/>
              </a:rPr>
              <a:t> directory (</a:t>
            </a:r>
            <a:r>
              <a:rPr lang="en-US" sz="2400" dirty="0" err="1">
                <a:latin typeface="Helvetica Light" panose="020B0403020202020204" pitchFamily="34" charset="0"/>
              </a:rPr>
              <a:t>logfiles.tgz</a:t>
            </a:r>
            <a:r>
              <a:rPr lang="en-US" sz="2400" dirty="0">
                <a:latin typeface="Helvetica Light" panose="020B0403020202020204" pitchFamily="34" charset="0"/>
              </a:rPr>
              <a:t>) can be downloaded from course website.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Each file has information in its name that describes the logger information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Each file has 4 columns of data that we want to extract. Date, time, AM or PM, and a temperature</a:t>
            </a:r>
          </a:p>
        </p:txBody>
      </p:sp>
      <p:pic>
        <p:nvPicPr>
          <p:cNvPr id="8" name="Picture 7" descr="Screen Shot 2015-10-23 at 2.19.40 PM.png">
            <a:extLst>
              <a:ext uri="{FF2B5EF4-FFF2-40B4-BE49-F238E27FC236}">
                <a16:creationId xmlns:a16="http://schemas.microsoft.com/office/drawing/2014/main" id="{8933F4B4-5F77-3344-9AEC-46E75200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4000500"/>
            <a:ext cx="6045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517680" y="339619"/>
            <a:ext cx="11422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Use regular expression to extract logger information from file name (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1901302228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H4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D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13</a:t>
            </a:r>
            <a:r>
              <a:rPr lang="en-US" sz="2400" dirty="0">
                <a:latin typeface="Helvetica Light" panose="020B0403020202020204" pitchFamily="34" charset="0"/>
              </a:rPr>
              <a:t>.txt.txt). </a:t>
            </a:r>
            <a:r>
              <a:rPr lang="en-US" sz="2400">
                <a:latin typeface="Helvetica Light" panose="020B0403020202020204" pitchFamily="34" charset="0"/>
              </a:rPr>
              <a:t>This </a:t>
            </a:r>
            <a:r>
              <a:rPr lang="en-US" sz="2400" dirty="0">
                <a:latin typeface="Helvetica Light" panose="020B0403020202020204" pitchFamily="34" charset="0"/>
              </a:rPr>
              <a:t>could be as </a:t>
            </a:r>
            <a:r>
              <a:rPr lang="en-US" sz="2400">
                <a:latin typeface="Helvetica Light" panose="020B0403020202020204" pitchFamily="34" charset="0"/>
              </a:rPr>
              <a:t>simple as: </a:t>
            </a: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400" dirty="0"/>
              <a:t>result = </a:t>
            </a:r>
            <a:r>
              <a:rPr lang="en-US" sz="2400" dirty="0" err="1"/>
              <a:t>re.sub</a:t>
            </a:r>
            <a:r>
              <a:rPr lang="en-US" sz="2400" dirty="0"/>
              <a:t>('.</a:t>
            </a:r>
            <a:r>
              <a:rPr lang="en-US" sz="2400" dirty="0" err="1"/>
              <a:t>txt.txt</a:t>
            </a:r>
            <a:r>
              <a:rPr lang="en-US" sz="2400" dirty="0"/>
              <a:t>', '', Seq) 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Store data from each of four </a:t>
            </a:r>
            <a:r>
              <a:rPr lang="en-US" sz="2400" dirty="0" err="1">
                <a:latin typeface="Helvetica Light" panose="020B0403020202020204" pitchFamily="34" charset="0"/>
              </a:rPr>
              <a:t>infile</a:t>
            </a:r>
            <a:r>
              <a:rPr lang="en-US" sz="2400" dirty="0">
                <a:latin typeface="Helvetica Light" panose="020B0403020202020204" pitchFamily="34" charset="0"/>
              </a:rPr>
              <a:t> columns into lists for each variable, build those lines each time through a for loop.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Write all of the data to a single </a:t>
            </a:r>
            <a:r>
              <a:rPr lang="en-US" sz="2400" dirty="0" err="1">
                <a:latin typeface="Helvetica Light" panose="020B0403020202020204" pitchFamily="34" charset="0"/>
              </a:rPr>
              <a:t>outfile</a:t>
            </a:r>
            <a:r>
              <a:rPr lang="en-US" sz="2400" dirty="0">
                <a:latin typeface="Helvetica Light" panose="020B0403020202020204" pitchFamily="34" charset="0"/>
              </a:rPr>
              <a:t> with 4 rows from each input file, as below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F71A3-3E3B-214E-B6BD-6C14A5ED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" y="4178091"/>
            <a:ext cx="9767676" cy="2222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B8886-B80C-D941-B262-9D84C59EDC6F}"/>
              </a:ext>
            </a:extLst>
          </p:cNvPr>
          <p:cNvCxnSpPr/>
          <p:nvPr/>
        </p:nvCxnSpPr>
        <p:spPr>
          <a:xfrm>
            <a:off x="189259" y="4106487"/>
            <a:ext cx="24605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CF0307-094A-0844-BEE3-8619BB02881E}"/>
              </a:ext>
            </a:extLst>
          </p:cNvPr>
          <p:cNvSpPr txBox="1"/>
          <p:nvPr/>
        </p:nvSpPr>
        <p:spPr>
          <a:xfrm>
            <a:off x="290273" y="373715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Info from file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FD143-D71E-C64A-B145-803589615A75}"/>
              </a:ext>
            </a:extLst>
          </p:cNvPr>
          <p:cNvSpPr txBox="1"/>
          <p:nvPr/>
        </p:nvSpPr>
        <p:spPr>
          <a:xfrm>
            <a:off x="9956935" y="41064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A77AF-0926-3B42-99C0-7466B28165E7}"/>
              </a:ext>
            </a:extLst>
          </p:cNvPr>
          <p:cNvSpPr txBox="1"/>
          <p:nvPr/>
        </p:nvSpPr>
        <p:spPr>
          <a:xfrm>
            <a:off x="9956935" y="44126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3E58B-82FA-4C4D-921D-E51CEAD6C08E}"/>
              </a:ext>
            </a:extLst>
          </p:cNvPr>
          <p:cNvSpPr txBox="1"/>
          <p:nvPr/>
        </p:nvSpPr>
        <p:spPr>
          <a:xfrm>
            <a:off x="9975329" y="46787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AM/PM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777A4-86AA-8443-88C4-D874D7180CD7}"/>
              </a:ext>
            </a:extLst>
          </p:cNvPr>
          <p:cNvSpPr txBox="1"/>
          <p:nvPr/>
        </p:nvSpPr>
        <p:spPr>
          <a:xfrm>
            <a:off x="9956935" y="49350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C1EED-0DE7-CA46-B40A-601B134747FE}"/>
              </a:ext>
            </a:extLst>
          </p:cNvPr>
          <p:cNvSpPr txBox="1"/>
          <p:nvPr/>
        </p:nvSpPr>
        <p:spPr>
          <a:xfrm>
            <a:off x="10993556" y="429115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File1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1</a:t>
            </a:r>
            <a:r>
              <a:rPr lang="en-US" b="1" baseline="30000" dirty="0">
                <a:latin typeface="Helvetica Light" panose="020B0403020202020204" pitchFamily="34" charset="0"/>
              </a:rPr>
              <a:t>st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FC289-BDAA-DF45-827A-B1C52BDA65D5}"/>
              </a:ext>
            </a:extLst>
          </p:cNvPr>
          <p:cNvCxnSpPr>
            <a:cxnSpLocks/>
          </p:cNvCxnSpPr>
          <p:nvPr/>
        </p:nvCxnSpPr>
        <p:spPr>
          <a:xfrm>
            <a:off x="10903788" y="4150814"/>
            <a:ext cx="0" cy="1055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CAB1D-C1E6-7140-93D4-5E295B3F27C7}"/>
              </a:ext>
            </a:extLst>
          </p:cNvPr>
          <p:cNvCxnSpPr>
            <a:cxnSpLocks/>
          </p:cNvCxnSpPr>
          <p:nvPr/>
        </p:nvCxnSpPr>
        <p:spPr>
          <a:xfrm>
            <a:off x="10823432" y="5289444"/>
            <a:ext cx="0" cy="105589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D8FC1-C91D-3E46-BFEF-0D606E07A6AC}"/>
              </a:ext>
            </a:extLst>
          </p:cNvPr>
          <p:cNvSpPr txBox="1"/>
          <p:nvPr/>
        </p:nvSpPr>
        <p:spPr>
          <a:xfrm>
            <a:off x="10915359" y="549422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File2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2</a:t>
            </a:r>
            <a:r>
              <a:rPr lang="en-US" b="1" baseline="30000" dirty="0">
                <a:latin typeface="Helvetica Light" panose="020B0403020202020204" pitchFamily="34" charset="0"/>
              </a:rPr>
              <a:t>nd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</p:spTree>
    <p:extLst>
      <p:ext uri="{BB962C8B-B14F-4D97-AF65-F5344CB8AC3E}">
        <p14:creationId xmlns:p14="http://schemas.microsoft.com/office/powerpoint/2010/main" val="18459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10839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capturing and storing regular expression matches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643383" y="1637608"/>
            <a:ext cx="110276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= "1865878 Colorado"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("(\d+)\s(\w+)", Line)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a pattern such as “1865878 Colorado”,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“1865878”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“Colorado”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155170" y="4119971"/>
            <a:ext cx="12155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(file, 'r', encoding='utf-8', errors='ignore')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BC4CC-2ADB-4A40-BD8E-928CACCDEF41}"/>
              </a:ext>
            </a:extLst>
          </p:cNvPr>
          <p:cNvSpPr txBox="1"/>
          <p:nvPr/>
        </p:nvSpPr>
        <p:spPr>
          <a:xfrm>
            <a:off x="346363" y="1201779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some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1. Use a safer option for reading text from these files, with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codecs</a:t>
            </a:r>
            <a:r>
              <a:rPr lang="en-US" sz="2600" dirty="0">
                <a:latin typeface="Helvetica Light" panose="020B040302020202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0140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7B7A4-5893-3445-8C74-74E7647B13E6}"/>
              </a:ext>
            </a:extLst>
          </p:cNvPr>
          <p:cNvSpPr/>
          <p:nvPr/>
        </p:nvSpPr>
        <p:spPr>
          <a:xfrm>
            <a:off x="1895303" y="4181269"/>
            <a:ext cx="105239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solidFill>
                <a:srgbClr val="D4D4D4"/>
              </a:solidFill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stripped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  <a:br>
              <a:rPr lang="en-US" sz="2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2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9F4A6-342A-4C4D-9EBD-9694EA93478F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25BF6-1B51-B744-8072-35FB4937F993}"/>
              </a:ext>
            </a:extLst>
          </p:cNvPr>
          <p:cNvSpPr txBox="1"/>
          <p:nvPr/>
        </p:nvSpPr>
        <p:spPr>
          <a:xfrm>
            <a:off x="512616" y="1160216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There are some problematic special characters in *some* of these files. To guard against them, a line of code as below will work for cleaning these things out of each line in each file.</a:t>
            </a:r>
          </a:p>
        </p:txBody>
      </p:sp>
    </p:spTree>
    <p:extLst>
      <p:ext uri="{BB962C8B-B14F-4D97-AF65-F5344CB8AC3E}">
        <p14:creationId xmlns:p14="http://schemas.microsoft.com/office/powerpoint/2010/main" val="100700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67730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2800" b="1" dirty="0">
                <a:latin typeface="Helvetica Light" panose="020B0403020202020204" pitchFamily="34" charset="0"/>
              </a:rPr>
              <a:t>Catch up from last week if needed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python_5_primer.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assignment_python5.md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 Turn in data management script</a:t>
            </a:r>
            <a:endParaRPr lang="en-US" sz="32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3" y="1444017"/>
            <a:ext cx="11740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11/1, 11/3</a:t>
            </a:r>
            <a:r>
              <a:rPr lang="en-US" sz="2800" dirty="0">
                <a:latin typeface="Helvetica Light" panose="020B0403020202020204" pitchFamily="34" charset="0"/>
              </a:rPr>
              <a:t>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11/8, 11/10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11/15, 11/17		</a:t>
            </a:r>
            <a:r>
              <a:rPr lang="en-US" sz="2800" b="1" dirty="0" err="1">
                <a:latin typeface="Helvetica Light" panose="020B0403020202020204" pitchFamily="34" charset="0"/>
              </a:rPr>
              <a:t>Jupyter</a:t>
            </a:r>
            <a:r>
              <a:rPr lang="en-US" sz="2800" b="1" dirty="0">
                <a:latin typeface="Helvetica Light" panose="020B0403020202020204" pitchFamily="34" charset="0"/>
              </a:rPr>
              <a:t>/R markdown</a:t>
            </a:r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Week of 11/22			Dictionaries, independent project work.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assignment_python4.md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57962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##Initialize variables here, not shown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("[ATCGN]",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Eco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("GAATTC",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("TTAA",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("AAGCTT",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Eco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Number of Sequences: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HindIII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%d" %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73260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SSR_out.txt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("AT{6,}",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("ATC{6,} 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("GA{6,}", Seq):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Contains SSR: \n %s \n"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("ATC{6,}",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GA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 += AT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TATC += ATC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TGA += GA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print("File has %d AT SSRs, %d ATC SSRs and, and %d GA SSRs \n" % (TAT, TATC, TGA))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793304" y="1507181"/>
            <a:ext cx="111105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 is often necessary or useful to have the same code executed for many files at once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b="1" dirty="0" err="1">
                <a:latin typeface="Helvetica Light" panose="020B0403020202020204" pitchFamily="34" charset="0"/>
              </a:rPr>
              <a:t>sys.argv</a:t>
            </a:r>
            <a:r>
              <a:rPr lang="en-US" sz="2600" b="1" dirty="0">
                <a:latin typeface="Helvetica Light" panose="020B0403020202020204" pitchFamily="34" charset="0"/>
              </a:rPr>
              <a:t>[] </a:t>
            </a:r>
            <a:r>
              <a:rPr lang="en-US" sz="2600" dirty="0">
                <a:latin typeface="Helvetica Light" panose="020B0403020202020204" pitchFamily="34" charset="0"/>
              </a:rPr>
              <a:t>is a list of what comes from the command line when you execute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86B8-0668-E249-96D3-CB87925587BF}"/>
              </a:ext>
            </a:extLst>
          </p:cNvPr>
          <p:cNvSpPr txBox="1"/>
          <p:nvPr/>
        </p:nvSpPr>
        <p:spPr>
          <a:xfrm>
            <a:off x="685238" y="437784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 .. file100.txt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1016C8-9300-C845-882A-AFF356BBD240}"/>
              </a:ext>
            </a:extLst>
          </p:cNvPr>
          <p:cNvCxnSpPr/>
          <p:nvPr/>
        </p:nvCxnSpPr>
        <p:spPr>
          <a:xfrm flipV="1">
            <a:off x="2917767" y="4865630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1D29E-4AA2-9540-BCAB-B8CC228D384C}"/>
              </a:ext>
            </a:extLst>
          </p:cNvPr>
          <p:cNvCxnSpPr/>
          <p:nvPr/>
        </p:nvCxnSpPr>
        <p:spPr>
          <a:xfrm flipV="1">
            <a:off x="4438358" y="4871257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C8678E-B8F5-A245-9835-1EA197CFBD35}"/>
              </a:ext>
            </a:extLst>
          </p:cNvPr>
          <p:cNvCxnSpPr/>
          <p:nvPr/>
        </p:nvCxnSpPr>
        <p:spPr>
          <a:xfrm flipV="1">
            <a:off x="6125203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4FA57-8A94-8F4E-8A8E-507CE583A4AA}"/>
              </a:ext>
            </a:extLst>
          </p:cNvPr>
          <p:cNvCxnSpPr/>
          <p:nvPr/>
        </p:nvCxnSpPr>
        <p:spPr>
          <a:xfrm flipV="1">
            <a:off x="7778797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A17A3-D968-6840-BAAD-983C338AE004}"/>
              </a:ext>
            </a:extLst>
          </p:cNvPr>
          <p:cNvCxnSpPr/>
          <p:nvPr/>
        </p:nvCxnSpPr>
        <p:spPr>
          <a:xfrm flipV="1">
            <a:off x="10069484" y="4902435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C6077E-3A93-944B-877D-D59DF5FFBC2A}"/>
              </a:ext>
            </a:extLst>
          </p:cNvPr>
          <p:cNvSpPr txBox="1"/>
          <p:nvPr/>
        </p:nvSpPr>
        <p:spPr>
          <a:xfrm>
            <a:off x="2121118" y="5345191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[0]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9B719-347C-3A49-A1B8-408D68698617}"/>
              </a:ext>
            </a:extLst>
          </p:cNvPr>
          <p:cNvSpPr txBox="1"/>
          <p:nvPr/>
        </p:nvSpPr>
        <p:spPr>
          <a:xfrm>
            <a:off x="3680471" y="533311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[1]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333B-185A-3544-A862-E5410705FFC4}"/>
              </a:ext>
            </a:extLst>
          </p:cNvPr>
          <p:cNvSpPr txBox="1"/>
          <p:nvPr/>
        </p:nvSpPr>
        <p:spPr>
          <a:xfrm>
            <a:off x="5396582" y="5348852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[2]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83FE3-B93E-CC40-B738-0E3AD3909233}"/>
              </a:ext>
            </a:extLst>
          </p:cNvPr>
          <p:cNvSpPr txBox="1"/>
          <p:nvPr/>
        </p:nvSpPr>
        <p:spPr>
          <a:xfrm>
            <a:off x="7124415" y="5345093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[3]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2E3C0-97D5-7446-9F27-6D1BC5695478}"/>
              </a:ext>
            </a:extLst>
          </p:cNvPr>
          <p:cNvSpPr txBox="1"/>
          <p:nvPr/>
        </p:nvSpPr>
        <p:spPr>
          <a:xfrm>
            <a:off x="9401088" y="5381694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[100]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D352-6EF7-5643-B3D7-C80E5C2E08FB}"/>
              </a:ext>
            </a:extLst>
          </p:cNvPr>
          <p:cNvSpPr txBox="1"/>
          <p:nvPr/>
        </p:nvSpPr>
        <p:spPr>
          <a:xfrm>
            <a:off x="651986" y="299811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68365" y="3784433"/>
            <a:ext cx="6663213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print(file)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81E68-C7E0-0F44-909E-007DE2D47C63}"/>
              </a:ext>
            </a:extLst>
          </p:cNvPr>
          <p:cNvSpPr txBox="1"/>
          <p:nvPr/>
        </p:nvSpPr>
        <p:spPr>
          <a:xfrm>
            <a:off x="768365" y="1394238"/>
            <a:ext cx="11110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[1-100]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be a list of all file arguments. This can more flexibly be written as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[1:],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which would mean a list from the 1 element to the last element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A468B-0026-7F4A-8F90-FEB867D1F122}"/>
              </a:ext>
            </a:extLst>
          </p:cNvPr>
          <p:cNvSpPr txBox="1"/>
          <p:nvPr/>
        </p:nvSpPr>
        <p:spPr>
          <a:xfrm>
            <a:off x="540739" y="576902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Should print: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file1.txt file2.txt file3.txt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934619" y="1797691"/>
            <a:ext cx="6663213" cy="30469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408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939606" y="183141"/>
            <a:ext cx="68739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868117" y="1697938"/>
            <a:ext cx="6663213" cy="369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OUT=open("out"+ file,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>
            <a:off x="6096000" y="1554480"/>
            <a:ext cx="1626524" cy="4011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777942" y="865979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938057" y="2244436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722524" y="2020140"/>
            <a:ext cx="3078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722522" y="2515535"/>
            <a:ext cx="423949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naming files. Done w/in for loop processing files.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7096297" y="2726807"/>
            <a:ext cx="62622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614457" y="4508417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614457" y="4960370"/>
            <a:ext cx="457754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each time through loop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029201" y="4723861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5029201" y="5175813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379769" y="308978"/>
            <a:ext cx="68034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</a:t>
            </a:r>
            <a:r>
              <a:rPr lang="en-US" sz="3300" dirty="0">
                <a:latin typeface="Helvetica Light" panose="020B0403020202020204" pitchFamily="34" charset="0"/>
              </a:rPr>
              <a:t>to </a:t>
            </a:r>
            <a:r>
              <a:rPr lang="en-US" sz="3300" b="1" dirty="0">
                <a:latin typeface="Helvetica Light" panose="020B0403020202020204" pitchFamily="34" charset="0"/>
              </a:rPr>
              <a:t>one</a:t>
            </a:r>
            <a:r>
              <a:rPr lang="en-US" sz="3300" dirty="0">
                <a:latin typeface="Helvetica Light" panose="020B0403020202020204" pitchFamily="34" charset="0"/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441114"/>
            <a:ext cx="6663213" cy="52937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OUT=open("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+ ("\n"))	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 flipV="1">
            <a:off x="4472247" y="5353859"/>
            <a:ext cx="2685012" cy="2154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71310" y="2566222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57289" y="1885833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847215" y="4490200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Building a list, will grow with each line, and with each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637903" y="1521879"/>
            <a:ext cx="277218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above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for loop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6382376" y="4874921"/>
            <a:ext cx="136508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533690" y="5430305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533690" y="6303984"/>
            <a:ext cx="457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once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863246" y="2921537"/>
            <a:ext cx="198396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4181302" y="6519427"/>
            <a:ext cx="32004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28213</TotalTime>
  <Words>1607</Words>
  <Application>Microsoft Macintosh PowerPoint</Application>
  <PresentationFormat>Widescreen</PresentationFormat>
  <Paragraphs>202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107</cp:revision>
  <cp:lastPrinted>2020-10-13T03:08:35Z</cp:lastPrinted>
  <dcterms:created xsi:type="dcterms:W3CDTF">2020-10-06T23:54:18Z</dcterms:created>
  <dcterms:modified xsi:type="dcterms:W3CDTF">2022-11-01T23:38:03Z</dcterms:modified>
</cp:coreProperties>
</file>