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3" r:id="rId11"/>
    <p:sldId id="335" r:id="rId12"/>
    <p:sldId id="336" r:id="rId13"/>
    <p:sldId id="338" r:id="rId14"/>
    <p:sldId id="337" r:id="rId15"/>
    <p:sldId id="339" r:id="rId16"/>
    <p:sldId id="332" r:id="rId17"/>
    <p:sldId id="340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834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Brief regular expression intro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Introduction to python libraries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9/10, python_3_primer.md, assignment_python3.md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784039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 for write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datamatrix.txt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OUT3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cumulative_data.txt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for append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068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3000" dirty="0">
                <a:latin typeface="Helvetica Light" panose="020B0403020202020204" pitchFamily="34" charset="0"/>
              </a:rPr>
              <a:t>function used for read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000" dirty="0">
                <a:latin typeface="Helvetica Light" panose="020B0403020202020204" pitchFamily="34" charset="0"/>
              </a:rPr>
              <a:t>), write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latin typeface="Helvetica Light" panose="020B0403020202020204" pitchFamily="34" charset="0"/>
              </a:rPr>
              <a:t>), and append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4409208"/>
            <a:ext cx="1161123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”ATCTTGGGCACACA”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 +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"\n”)	# add line ending after a variable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length: %d \n"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784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3000" dirty="0">
                <a:latin typeface="Helvetica Light" panose="020B0403020202020204" pitchFamily="34" charset="0"/>
              </a:rPr>
              <a:t>works similarly to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Helvetica Light" panose="020B0403020202020204" pitchFamily="34" charset="0"/>
              </a:rPr>
              <a:t>, used for writing to the file.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Writes strings. So, if you have a list or float, need to convert to string to write.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Unlike print,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2600" dirty="0">
                <a:latin typeface="Helvetica Light" panose="020B0403020202020204" pitchFamily="34" charset="0"/>
              </a:rPr>
              <a:t>doesn’t automatically add line ending. You will USUALLY want to add line ending</a:t>
            </a:r>
          </a:p>
        </p:txBody>
      </p:sp>
    </p:spTree>
    <p:extLst>
      <p:ext uri="{BB962C8B-B14F-4D97-AF65-F5344CB8AC3E}">
        <p14:creationId xmlns:p14="http://schemas.microsoft.com/office/powerpoint/2010/main" val="6821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39262" y="2122606"/>
            <a:ext cx="1191347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 # counts Cs in Line 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SL=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(“Number of Cs: %d, Seq length: %d“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SL))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5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26124" y="1257109"/>
            <a:ext cx="516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408909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17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Introduction/Preview of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Specific or flexible pattern matching is a key to data science, we do this with </a:t>
            </a:r>
            <a:r>
              <a:rPr lang="en-US" sz="2600" b="1" dirty="0">
                <a:latin typeface="Helvetica Light" panose="020B0403020202020204" pitchFamily="34" charset="0"/>
              </a:rPr>
              <a:t>regular expressions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to do this.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5010-717B-2C4D-B3B5-874FBDD8744E}"/>
              </a:ext>
            </a:extLst>
          </p:cNvPr>
          <p:cNvSpPr txBox="1"/>
          <p:nvPr/>
        </p:nvSpPr>
        <p:spPr>
          <a:xfrm>
            <a:off x="2849758" y="531341"/>
            <a:ext cx="649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 of Hints for assignment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D76A-D3C7-844A-BB27-655B907CA610}"/>
              </a:ext>
            </a:extLst>
          </p:cNvPr>
          <p:cNvSpPr txBox="1"/>
          <p:nvPr/>
        </p:nvSpPr>
        <p:spPr>
          <a:xfrm>
            <a:off x="560870" y="1555907"/>
            <a:ext cx="1131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2. Read file one line at a time, use if statement, and build list using .append() (Look at python_2_primer.md, and python_3_primer.md)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37DD-0BC5-404A-986A-3C05ED2CAADB}"/>
              </a:ext>
            </a:extLst>
          </p:cNvPr>
          <p:cNvSpPr txBox="1"/>
          <p:nvPr/>
        </p:nvSpPr>
        <p:spPr>
          <a:xfrm>
            <a:off x="560870" y="3100379"/>
            <a:ext cx="1131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3. 	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-   remember that </a:t>
            </a:r>
            <a:r>
              <a:rPr lang="en-US" sz="2600" dirty="0" err="1">
                <a:latin typeface="Helvetica Light" panose="020B0403020202020204" pitchFamily="34" charset="0"/>
              </a:rPr>
              <a:t>str.count</a:t>
            </a:r>
            <a:r>
              <a:rPr lang="en-US" sz="2600" dirty="0">
                <a:latin typeface="Helvetica Light" panose="020B0403020202020204" pitchFamily="34" charset="0"/>
              </a:rPr>
              <a:t>(‘C’) will count Cs in a string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to increment number of lines in loop, initialize variable to 1 outside loop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You can initialize an empty array outside of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Build running totals within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To calculate GC content for the entire file, you will want to use these running totals of C counts, G counts, and total sequence length, and perform this calculation </a:t>
            </a:r>
            <a:r>
              <a:rPr lang="en-US" sz="2600" b="1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outside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your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24259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8579B-6660-B240-98F5-B74E245BB00A}"/>
              </a:ext>
            </a:extLst>
          </p:cNvPr>
          <p:cNvSpPr/>
          <p:nvPr/>
        </p:nvSpPr>
        <p:spPr>
          <a:xfrm>
            <a:off x="543635" y="1175392"/>
            <a:ext cx="111047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&gt;AT1G68260.1_i1_204_CDS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GTATACACATCTCTCTACTTTCATATTTTGCATCTCTAACGAAATCGGATTCCGTCGTTGTGAA&gt;AT1G68260.1_i2_457_CDS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GTTAGTTTTCAATGTTGCTGCTTCTGATTGTTGAAAGTGTTCATACATTTGTGAATTTAGTTG&gt;&gt;AT1G68260.1_i3_1286_CDS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GTAATAATAACGTCCCTCTTCTTCCTCAACTTAGTTCCTGTCCTCACATTATGCCATATATTC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6D7EF-4073-6642-890C-7EF6C3625570}"/>
              </a:ext>
            </a:extLst>
          </p:cNvPr>
          <p:cNvSpPr txBox="1"/>
          <p:nvPr/>
        </p:nvSpPr>
        <p:spPr>
          <a:xfrm>
            <a:off x="7451677" y="719098"/>
            <a:ext cx="3999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no60_intron_IME_data.fasta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AF72-BEA8-C144-9D2C-6071284A5CD5}"/>
              </a:ext>
            </a:extLst>
          </p:cNvPr>
          <p:cNvSpPr txBox="1"/>
          <p:nvPr/>
        </p:nvSpPr>
        <p:spPr>
          <a:xfrm>
            <a:off x="577050" y="3576049"/>
            <a:ext cx="1122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do one thing, </a:t>
            </a:r>
            <a:r>
              <a:rPr lang="en-US" sz="2400" b="1" dirty="0" err="1">
                <a:latin typeface="Helvetica Light" panose="020B0403020202020204" pitchFamily="34" charset="0"/>
              </a:rPr>
              <a:t>elif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[GCTA] </a:t>
            </a:r>
            <a:r>
              <a:rPr lang="en-US" sz="2400" dirty="0">
                <a:latin typeface="Helvetica Light" panose="020B0403020202020204" pitchFamily="34" charset="0"/>
              </a:rPr>
              <a:t>do something 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0D080-0EAB-234B-ACD1-028F2B2D2D63}"/>
              </a:ext>
            </a:extLst>
          </p:cNvPr>
          <p:cNvSpPr/>
          <p:nvPr/>
        </p:nvSpPr>
        <p:spPr>
          <a:xfrm>
            <a:off x="1091820" y="5232672"/>
            <a:ext cx="10008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&gt;AT1G68260.1_i1_204_CDS, Sequence length: 152, GC content: 0.355263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&gt;AT1G68260.1_i2_457_CDS, Sequence length: 719, GC content: 0.350487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&gt;AT1G68260.1_i3_1286_CDS, Sequence length: 82, GC content: 0.365854 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0FDF0-53C5-7B44-917C-57073608FE08}"/>
              </a:ext>
            </a:extLst>
          </p:cNvPr>
          <p:cNvSpPr txBox="1"/>
          <p:nvPr/>
        </p:nvSpPr>
        <p:spPr>
          <a:xfrm>
            <a:off x="543634" y="4494008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Output should look something like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8611-8D95-A34A-A000-8B127C204642}"/>
              </a:ext>
            </a:extLst>
          </p:cNvPr>
          <p:cNvSpPr txBox="1"/>
          <p:nvPr/>
        </p:nvSpPr>
        <p:spPr>
          <a:xfrm>
            <a:off x="543634" y="332666"/>
            <a:ext cx="338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Assignment problem 3: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809279" y="1683249"/>
            <a:ext cx="76578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python_3_primer.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assignment_python3.md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3 only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#A. Assign string, turn it into list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'A,C,G,T,A,A,A,T,G,C,C,A,T,G,C,C,G,G,A,A,T,C,G,A,T,T,T'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 list: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#B. Using .join() to 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into a string.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as string: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append DNA_Seq2 to make one concatenated list.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SeqList2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['A','T','A','T','A','T','A','T','A','T','A','T','A','T','A','T’]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SeqList2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"Concatenated Lists from above: ",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88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A-C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only first 10 bases of SeqList3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SeqList3[:10]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 How long is the list?, use an if statement.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12: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F# print it in reverse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SubList.reverse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in reverse order is:,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24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D-F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=list(range(1,100))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 = 0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Num%2 == 0: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EO="even"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EO="odd"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Num2 = Num * 2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("Value: %d, Value times two: %d, List position: %d, Even or odd: %s"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(Num, Num2, Ctr, EO))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870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377608" y="3519004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connection or handle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directory_list.txt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7540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A. </a:t>
            </a:r>
            <a:r>
              <a:rPr lang="en-US" sz="3000" dirty="0">
                <a:latin typeface="Helvetica Light" panose="020B0403020202020204" pitchFamily="34" charset="0"/>
              </a:rPr>
              <a:t>Hardcode name of file into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B0420-ACF5-C39F-493A-AF76B2A2E9CB}"/>
              </a:ext>
            </a:extLst>
          </p:cNvPr>
          <p:cNvSpPr txBox="1"/>
          <p:nvPr/>
        </p:nvSpPr>
        <p:spPr>
          <a:xfrm>
            <a:off x="1032386" y="2337534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2800" dirty="0">
                <a:latin typeface="Helvetica Light" panose="020B0403020202020204" pitchFamily="34" charset="0"/>
              </a:rPr>
              <a:t>function used for read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>
                <a:latin typeface="Helvetica Light" panose="020B0403020202020204" pitchFamily="34" charset="0"/>
              </a:rPr>
              <a:t>), write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dirty="0">
                <a:latin typeface="Helvetica Light" panose="020B0403020202020204" pitchFamily="34" charset="0"/>
              </a:rPr>
              <a:t>), and append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315467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‘r’)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‘r’)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458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B. </a:t>
            </a:r>
            <a:r>
              <a:rPr lang="en-US" sz="3000" dirty="0">
                <a:latin typeface="Helvetica Light" panose="020B0403020202020204" pitchFamily="34" charset="0"/>
              </a:rPr>
              <a:t>Pull file names as command line arguments: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8613-D79C-7B40-8253-8A3A6597A839}"/>
              </a:ext>
            </a:extLst>
          </p:cNvPr>
          <p:cNvSpPr txBox="1"/>
          <p:nvPr/>
        </p:nvSpPr>
        <p:spPr>
          <a:xfrm>
            <a:off x="251254" y="2428305"/>
            <a:ext cx="10105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a python module you will probably use extensively.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2EE9-41D0-1D48-9F67-D9AF91821A5E}"/>
              </a:ext>
            </a:extLst>
          </p:cNvPr>
          <p:cNvSpPr/>
          <p:nvPr/>
        </p:nvSpPr>
        <p:spPr>
          <a:xfrm>
            <a:off x="251254" y="5973365"/>
            <a:ext cx="11689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arg_script.py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622503"/>
            <a:ext cx="116894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entire file at once.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will probably rarely use this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one line at a time. 						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stores all lines in a big list. Not good for big data files!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</p:spTree>
    <p:extLst>
      <p:ext uri="{BB962C8B-B14F-4D97-AF65-F5344CB8AC3E}">
        <p14:creationId xmlns:p14="http://schemas.microsoft.com/office/powerpoint/2010/main" val="12523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time\n")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Print("Lines in file: ", Ctr)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F636-32A4-1C4D-9701-45F3F39CE70F}"/>
              </a:ext>
            </a:extLst>
          </p:cNvPr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1620</Words>
  <Application>Microsoft Macintosh PowerPoint</Application>
  <PresentationFormat>Widescreen</PresentationFormat>
  <Paragraphs>202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47</cp:revision>
  <cp:lastPrinted>2020-10-13T03:08:35Z</cp:lastPrinted>
  <dcterms:created xsi:type="dcterms:W3CDTF">2020-10-06T23:54:18Z</dcterms:created>
  <dcterms:modified xsi:type="dcterms:W3CDTF">2023-10-17T23:24:40Z</dcterms:modified>
</cp:coreProperties>
</file>