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321" r:id="rId4"/>
    <p:sldId id="315" r:id="rId5"/>
    <p:sldId id="317" r:id="rId6"/>
    <p:sldId id="309" r:id="rId7"/>
    <p:sldId id="310" r:id="rId8"/>
    <p:sldId id="322" r:id="rId9"/>
    <p:sldId id="314" r:id="rId10"/>
    <p:sldId id="311" r:id="rId11"/>
    <p:sldId id="316" r:id="rId12"/>
    <p:sldId id="308" r:id="rId13"/>
    <p:sldId id="318" r:id="rId14"/>
    <p:sldId id="286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7"/>
    <p:restoredTop sz="94852"/>
  </p:normalViewPr>
  <p:slideViewPr>
    <p:cSldViewPr snapToGrid="0" snapToObjects="1">
      <p:cViewPr varScale="1">
        <p:scale>
          <a:sx n="97" d="100"/>
          <a:sy n="97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Week 6: </a:t>
            </a:r>
            <a:r>
              <a:rPr lang="en-US" sz="3300" dirty="0">
                <a:latin typeface="Helvetica Light" panose="020B0403020202020204" pitchFamily="34" charset="0"/>
              </a:rPr>
              <a:t>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functions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99692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values: The AA genotype </a:t>
            </a:r>
            <a:r>
              <a:rPr lang="en-US" sz="2200" dirty="0" err="1">
                <a:latin typeface="Helvetica Light" panose="020B0403020202020204" pitchFamily="34" charset="0"/>
              </a:rPr>
              <a:t>freq</a:t>
            </a:r>
            <a:r>
              <a:rPr lang="en-US" sz="2200" dirty="0">
                <a:latin typeface="Helvetica Light" panose="020B0403020202020204" pitchFamily="34" charset="0"/>
              </a:rPr>
              <a:t>: </a:t>
            </a:r>
            <a:r>
              <a:rPr lang="en-US" sz="2200" b="1" dirty="0">
                <a:latin typeface="Helvetica Light" panose="020B0403020202020204" pitchFamily="34" charset="0"/>
              </a:rPr>
              <a:t>p**2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 </a:t>
            </a:r>
            <a:r>
              <a:rPr lang="en-US" sz="2200" dirty="0">
                <a:latin typeface="Helvetica Light" panose="020B0403020202020204" pitchFamily="34" charset="0"/>
              </a:rPr>
              <a:t>Aa genotype freq.: </a:t>
            </a:r>
            <a:r>
              <a:rPr lang="en-US" sz="2200" b="1" dirty="0">
                <a:latin typeface="Helvetica Light" panose="020B0403020202020204" pitchFamily="34" charset="0"/>
              </a:rPr>
              <a:t>2pq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</a:t>
            </a:r>
            <a:r>
              <a:rPr lang="en-US" sz="2200" dirty="0">
                <a:latin typeface="Helvetica Light" panose="020B0403020202020204" pitchFamily="34" charset="0"/>
              </a:rPr>
              <a:t> aa genotype freq.: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62465" y="4215459"/>
            <a:ext cx="11372335" cy="23391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2B915-E064-284F-A5DB-4F28686FADAB}"/>
              </a:ext>
            </a:extLst>
          </p:cNvPr>
          <p:cNvSpPr/>
          <p:nvPr/>
        </p:nvSpPr>
        <p:spPr>
          <a:xfrm>
            <a:off x="1397876" y="1836321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pitchFamily="2" charset="0"/>
              </a:rPr>
              <a:t>name3 = input("Enter a string: ")</a:t>
            </a:r>
          </a:p>
          <a:p>
            <a:endParaRPr lang="en-US" sz="26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print(name3)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6C60C-2780-A249-BFE2-FA1D120D6DB6}"/>
              </a:ext>
            </a:extLst>
          </p:cNvPr>
          <p:cNvSpPr/>
          <p:nvPr/>
        </p:nvSpPr>
        <p:spPr>
          <a:xfrm>
            <a:off x="1397876" y="4140640"/>
            <a:ext cx="79248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‘Enter a string: ‘ prompt will appear at command line. Type a string</a:t>
            </a:r>
          </a:p>
          <a:p>
            <a:endParaRPr lang="en-US" sz="26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If ‘Burrow’ is typed and Enter hit,</a:t>
            </a: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‘Burrow’ should print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BFBD-9BEB-1243-BC42-5A02EA92B35E}"/>
              </a:ext>
            </a:extLst>
          </p:cNvPr>
          <p:cNvSpPr/>
          <p:nvPr/>
        </p:nvSpPr>
        <p:spPr>
          <a:xfrm>
            <a:off x="1332303" y="364500"/>
            <a:ext cx="9910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HELVETICA LIGHT" panose="020B0403020202020204" pitchFamily="34" charset="0"/>
              </a:rPr>
              <a:t>Pulling raw input from the command line </a:t>
            </a:r>
            <a:r>
              <a:rPr lang="en-US" sz="3200" b="1" dirty="0">
                <a:solidFill>
                  <a:srgbClr val="333333"/>
                </a:solidFill>
                <a:latin typeface="Courier" pitchFamily="2" charset="0"/>
              </a:rPr>
              <a:t>(input())</a:t>
            </a:r>
            <a:endParaRPr lang="en-US" sz="3200" b="1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2C0-485D-454E-AE1B-2D525EBB7573}"/>
              </a:ext>
            </a:extLst>
          </p:cNvPr>
          <p:cNvSpPr txBox="1"/>
          <p:nvPr/>
        </p:nvSpPr>
        <p:spPr>
          <a:xfrm>
            <a:off x="1332303" y="1302050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DC85D-EDA8-5C43-BF1B-DCEEE2CD8A89}"/>
              </a:ext>
            </a:extLst>
          </p:cNvPr>
          <p:cNvSpPr txBox="1"/>
          <p:nvPr/>
        </p:nvSpPr>
        <p:spPr>
          <a:xfrm>
            <a:off x="1332303" y="3648197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Helvetica Light" panose="020B0403020202020204" pitchFamily="34" charset="0"/>
              </a:rPr>
              <a:t>At command line prompt:</a:t>
            </a:r>
          </a:p>
        </p:txBody>
      </p:sp>
    </p:spTree>
    <p:extLst>
      <p:ext uri="{BB962C8B-B14F-4D97-AF65-F5344CB8AC3E}">
        <p14:creationId xmlns:p14="http://schemas.microsoft.com/office/powerpoint/2010/main" val="2069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262338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Notes on schedule: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496276" y="1002094"/>
            <a:ext cx="11390924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I.1-2 pager independent project description along with python3 assignment next week (by 10/19)</a:t>
            </a:r>
          </a:p>
          <a:p>
            <a:pPr marL="514350" indent="-514350">
              <a:buAutoNum type="arabicPeriod"/>
            </a:pP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If you don’t have datasets or specific ideas related to your research, other options might include: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Build a </a:t>
            </a:r>
            <a:r>
              <a:rPr lang="en-US" sz="2000" b="1" dirty="0" err="1">
                <a:latin typeface="Helvetica Light" panose="020B0403020202020204" pitchFamily="34" charset="0"/>
              </a:rPr>
              <a:t>jupyter</a:t>
            </a:r>
            <a:r>
              <a:rPr lang="en-US" sz="2000" b="1" dirty="0">
                <a:latin typeface="Helvetica Light" panose="020B0403020202020204" pitchFamily="34" charset="0"/>
              </a:rPr>
              <a:t> notebook </a:t>
            </a:r>
            <a:r>
              <a:rPr lang="en-US" sz="2000" dirty="0">
                <a:latin typeface="Helvetica Light" panose="020B0403020202020204" pitchFamily="34" charset="0"/>
              </a:rPr>
              <a:t>or </a:t>
            </a:r>
            <a:r>
              <a:rPr lang="en-US" sz="2000" b="1" dirty="0" err="1">
                <a:latin typeface="Helvetica Light" panose="020B0403020202020204" pitchFamily="34" charset="0"/>
              </a:rPr>
              <a:t>Rmd</a:t>
            </a:r>
            <a:r>
              <a:rPr lang="en-US" sz="2000" dirty="0">
                <a:latin typeface="Helvetica Light" panose="020B0403020202020204" pitchFamily="34" charset="0"/>
              </a:rPr>
              <a:t> tutorial or demo for a specific python module (package) that you have an interest in learning in more detail or applying in your future work (we will cover </a:t>
            </a:r>
            <a:r>
              <a:rPr lang="en-US" sz="2000" dirty="0" err="1">
                <a:latin typeface="Helvetica Light" panose="020B0403020202020204" pitchFamily="34" charset="0"/>
              </a:rPr>
              <a:t>Jupyter</a:t>
            </a:r>
            <a:r>
              <a:rPr lang="en-US" sz="2000" dirty="0">
                <a:latin typeface="Helvetica Light" panose="020B0403020202020204" pitchFamily="34" charset="0"/>
              </a:rPr>
              <a:t> and R markdown in detail during week of Nov. 15, syllabus modifications pending).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Demo a </a:t>
            </a:r>
            <a:r>
              <a:rPr lang="en-US" sz="2000" dirty="0" err="1">
                <a:latin typeface="Helvetica Light" panose="020B0403020202020204" pitchFamily="34" charset="0"/>
              </a:rPr>
              <a:t>linux</a:t>
            </a:r>
            <a:r>
              <a:rPr lang="en-US" sz="2000" dirty="0">
                <a:latin typeface="Helvetica Light" panose="020B0403020202020204" pitchFamily="34" charset="0"/>
              </a:rPr>
              <a:t> based analysis workflow for analyses central to your research focus (example, </a:t>
            </a:r>
            <a:r>
              <a:rPr lang="en-US" sz="2000" dirty="0" err="1">
                <a:latin typeface="Helvetica Light" panose="020B0403020202020204" pitchFamily="34" charset="0"/>
              </a:rPr>
              <a:t>MetaPhlAl</a:t>
            </a:r>
            <a:r>
              <a:rPr lang="en-US" sz="2000" dirty="0">
                <a:latin typeface="Helvetica Light" panose="020B0403020202020204" pitchFamily="34" charset="0"/>
              </a:rPr>
              <a:t> workflow for metagenomic data; https://</a:t>
            </a:r>
            <a:r>
              <a:rPr lang="en-US" sz="2000" dirty="0" err="1">
                <a:latin typeface="Helvetica Light" panose="020B0403020202020204" pitchFamily="34" charset="0"/>
              </a:rPr>
              <a:t>huttenhower.sph.harvard.edu</a:t>
            </a:r>
            <a:r>
              <a:rPr lang="en-US" sz="2000" dirty="0">
                <a:latin typeface="Helvetica Light" panose="020B0403020202020204" pitchFamily="34" charset="0"/>
              </a:rPr>
              <a:t>/</a:t>
            </a:r>
            <a:r>
              <a:rPr lang="en-US" sz="2000" dirty="0" err="1">
                <a:latin typeface="Helvetica Light" panose="020B0403020202020204" pitchFamily="34" charset="0"/>
              </a:rPr>
              <a:t>metaphlan</a:t>
            </a:r>
            <a:r>
              <a:rPr lang="en-US" sz="1200" dirty="0">
                <a:latin typeface="Helvetica Light" panose="020B0403020202020204" pitchFamily="34" charset="0"/>
              </a:rPr>
              <a:t>/</a:t>
            </a:r>
            <a:r>
              <a:rPr lang="en-US" sz="1600" dirty="0">
                <a:latin typeface="Helvetica Light" panose="020B0403020202020204" pitchFamily="34" charset="0"/>
              </a:rPr>
              <a:t>).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II. Assignments to have turned in by now: Unix 4 (bash script with for loop), Python1, Python2.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66B956-6130-C71B-18EF-5B3D2F39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7" y="1039876"/>
            <a:ext cx="11766566" cy="51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6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76324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887977" y="23798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Helvetica Light" panose="020B0403020202020204" pitchFamily="34" charset="0"/>
              </a:rPr>
              <a:t>Ipy</a:t>
            </a:r>
            <a:r>
              <a:rPr lang="en-US" sz="3200" dirty="0">
                <a:latin typeface="Helvetica Light" panose="020B0403020202020204" pitchFamily="34" charset="0"/>
              </a:rPr>
              <a:t> console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576781"/>
            <a:ext cx="276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Launch </a:t>
            </a:r>
            <a:r>
              <a:rPr lang="en-US" b="1" dirty="0" err="1">
                <a:latin typeface="Helvetica Light" panose="020B0403020202020204" pitchFamily="34" charset="0"/>
              </a:rPr>
              <a:t>Jupyter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Qtconsole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from Anaconda navigator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288347" y="3229556"/>
            <a:ext cx="245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4D1C905-9C60-E144-8711-9CB9C8FFF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4"/>
          <a:stretch/>
        </p:blipFill>
        <p:spPr>
          <a:xfrm>
            <a:off x="775648" y="1051034"/>
            <a:ext cx="4426974" cy="543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B4600-4550-CB41-A5C9-110785544103}"/>
              </a:ext>
            </a:extLst>
          </p:cNvPr>
          <p:cNvSpPr txBox="1"/>
          <p:nvPr/>
        </p:nvSpPr>
        <p:spPr>
          <a:xfrm>
            <a:off x="5399633" y="3229556"/>
            <a:ext cx="317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Functions dually as a terminal window and python interactive prompt, tab complete functionality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"lakers"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Team.isalpha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#should return ’True’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Seq_one.strip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	# removes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			# converts to caps</a:t>
            </a: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integers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25002</TotalTime>
  <Words>1089</Words>
  <Application>Microsoft Macintosh PowerPoint</Application>
  <PresentationFormat>Widescreen</PresentationFormat>
  <Paragraphs>135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134</cp:revision>
  <dcterms:created xsi:type="dcterms:W3CDTF">2020-09-07T19:19:57Z</dcterms:created>
  <dcterms:modified xsi:type="dcterms:W3CDTF">2023-10-04T01:00:29Z</dcterms:modified>
</cp:coreProperties>
</file>