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66" r:id="rId13"/>
    <p:sldId id="367" r:id="rId14"/>
    <p:sldId id="370" r:id="rId15"/>
    <p:sldId id="334" r:id="rId16"/>
    <p:sldId id="368" r:id="rId17"/>
    <p:sldId id="369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45"/>
  </p:normalViewPr>
  <p:slideViewPr>
    <p:cSldViewPr snapToGrid="0" snapToObjects="1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6199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 (see python for biologists dictionary tutorial)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5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84417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sorted by key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thing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1642381" y="253125"/>
            <a:ext cx="7263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dictionaries, by item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0" y="1968651"/>
            <a:ext cx="726352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key, value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ID_Seq.items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8522677" y="2281837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624555" y="3411415"/>
            <a:ext cx="3719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key, variable name assigned in for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dictionary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1"/>
            <a:ext cx="2931609" cy="4671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6" y="2666558"/>
            <a:ext cx="347589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BB476-7284-7179-B88E-A48C5FF6CD7D}"/>
              </a:ext>
            </a:extLst>
          </p:cNvPr>
          <p:cNvSpPr txBox="1"/>
          <p:nvPr/>
        </p:nvSpPr>
        <p:spPr>
          <a:xfrm>
            <a:off x="872834" y="1705358"/>
            <a:ext cx="108619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Bengals = {'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Burrow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Boyd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Higgins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Taylor-Britt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Wilson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Turner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Hilton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Scott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70B5-C084-489B-4302-90D54836F268}"/>
              </a:ext>
            </a:extLst>
          </p:cNvPr>
          <p:cNvSpPr txBox="1"/>
          <p:nvPr/>
        </p:nvSpPr>
        <p:spPr>
          <a:xfrm>
            <a:off x="1427018" y="460943"/>
            <a:ext cx="10764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Nested Dictionaries: Dictionaries of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7030C-A717-BD51-4F6D-BBBBFC236FE2}"/>
              </a:ext>
            </a:extLst>
          </p:cNvPr>
          <p:cNvSpPr txBox="1"/>
          <p:nvPr/>
        </p:nvSpPr>
        <p:spPr>
          <a:xfrm>
            <a:off x="872834" y="4102195"/>
            <a:ext cx="1086196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Accessing element using key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 </a:t>
            </a:r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Offense, number 1: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Defense, number 29: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Bengals['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Defense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'][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397393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6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Breathe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</a:t>
            </a:r>
            <a:r>
              <a:rPr lang="en-US" sz="280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primer.</a:t>
            </a:r>
            <a:r>
              <a:rPr lang="en-US" sz="280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ipynbsahale</a:t>
            </a:r>
          </a:p>
          <a:p>
            <a:endParaRPr lang="en-US" sz="2800" dirty="0">
              <a:ln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163EF-68AB-5F4E-A2C5-4F5C79621C91}"/>
              </a:ext>
            </a:extLst>
          </p:cNvPr>
          <p:cNvSpPr/>
          <p:nvPr/>
        </p:nvSpPr>
        <p:spPr>
          <a:xfrm>
            <a:off x="4024759" y="208918"/>
            <a:ext cx="4142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5274-1D0F-9349-9FA3-30458BDC7C9B}"/>
              </a:ext>
            </a:extLst>
          </p:cNvPr>
          <p:cNvSpPr txBox="1"/>
          <p:nvPr/>
        </p:nvSpPr>
        <p:spPr>
          <a:xfrm>
            <a:off x="656492" y="895399"/>
            <a:ext cx="111603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</a:t>
            </a:r>
            <a:r>
              <a:rPr lang="en-US" sz="2600" b="1" dirty="0">
                <a:latin typeface="HELVETICA LIGHT" panose="020B0403020202020204" pitchFamily="34" charset="0"/>
              </a:rPr>
              <a:t>Task one: </a:t>
            </a:r>
            <a:r>
              <a:rPr lang="en-US" sz="2600" dirty="0">
                <a:latin typeface="Helvetica Light" panose="020B0403020202020204" pitchFamily="34" charset="0"/>
              </a:rPr>
              <a:t>build a dictionary from real data, use some dictionary functions to do stuff. Learn practical usage to apply generally.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31E3A-039D-0747-B5DB-6230A958D960}"/>
              </a:ext>
            </a:extLst>
          </p:cNvPr>
          <p:cNvSpPr txBox="1"/>
          <p:nvPr/>
        </p:nvSpPr>
        <p:spPr>
          <a:xfrm>
            <a:off x="656492" y="1951212"/>
            <a:ext cx="111603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</a:t>
            </a:r>
            <a:r>
              <a:rPr lang="en-US" sz="2600" b="1" dirty="0">
                <a:latin typeface="HELVETICA LIGHT" panose="020B0403020202020204" pitchFamily="34" charset="0"/>
              </a:rPr>
              <a:t>Bonus: </a:t>
            </a:r>
            <a:r>
              <a:rPr lang="en-US" sz="2600" dirty="0">
                <a:latin typeface="Helvetica Light" panose="020B0403020202020204" pitchFamily="34" charset="0"/>
              </a:rPr>
              <a:t>build a dictionary to count the number of sequences for each individual in </a:t>
            </a:r>
            <a:r>
              <a:rPr lang="en-US" sz="26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600" dirty="0">
                <a:latin typeface="Helvetica Light" panose="020B0403020202020204" pitchFamily="34" charset="0"/>
              </a:rPr>
              <a:t>. This file has many sequence reads for 192 birds.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A4C15CA-E9D9-F64B-9AC5-7DD8A2FF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2" y="3807244"/>
            <a:ext cx="8249627" cy="26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85E2-E0A5-C341-BFD8-DE53EA356B8A}"/>
              </a:ext>
            </a:extLst>
          </p:cNvPr>
          <p:cNvSpPr/>
          <p:nvPr/>
        </p:nvSpPr>
        <p:spPr>
          <a:xfrm>
            <a:off x="212690" y="3285548"/>
            <a:ext cx="117666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Make individual ids as keys in a hash, figure out how to increment values, so that each time you hit the same key, the value goes up by one.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So, once the dictionary is built, you can loop through it and print each unique ID and the number of sequences it has in the file: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for </a:t>
            </a:r>
            <a:r>
              <a:rPr lang="en-US" sz="2800" dirty="0">
                <a:latin typeface="Helvetica Light" panose="020B0403020202020204" pitchFamily="34" charset="0"/>
              </a:rPr>
              <a:t>id, count </a:t>
            </a:r>
            <a:r>
              <a:rPr lang="en-US" sz="2800" dirty="0">
                <a:solidFill>
                  <a:schemeClr val="accent1"/>
                </a:solidFill>
                <a:latin typeface="Helvetica Light" panose="020B0403020202020204" pitchFamily="34" charset="0"/>
              </a:rPr>
              <a:t>in </a:t>
            </a:r>
            <a:r>
              <a:rPr lang="en-US" sz="2800" dirty="0" err="1">
                <a:latin typeface="Helvetica Light" panose="020B0403020202020204" pitchFamily="34" charset="0"/>
              </a:rPr>
              <a:t>ID_seq.items</a:t>
            </a:r>
            <a:r>
              <a:rPr lang="en-US" sz="2800" dirty="0">
                <a:latin typeface="Helvetica Light" panose="020B0403020202020204" pitchFamily="34" charset="0"/>
              </a:rPr>
              <a:t>():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Helvetica Light" panose="020B0403020202020204" pitchFamily="34" charset="0"/>
              </a:rPr>
              <a:t>print</a:t>
            </a:r>
            <a:r>
              <a:rPr lang="en-US" sz="2800" dirty="0">
                <a:latin typeface="Helvetica Light" panose="020B0403020202020204" pitchFamily="34" charset="0"/>
              </a:rPr>
              <a:t>(“ID: %s COUNT: %d” % (id, count))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</a:p>
          <a:p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3C2F675-68CE-4349-A3BA-C8D19895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61" y="172191"/>
            <a:ext cx="9167447" cy="2922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E8EEC-A368-6247-9F53-B1F91A14AE70}"/>
              </a:ext>
            </a:extLst>
          </p:cNvPr>
          <p:cNvSpPr/>
          <p:nvPr/>
        </p:nvSpPr>
        <p:spPr>
          <a:xfrm>
            <a:off x="1616531" y="186987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B0F20-22A8-4446-881F-8F93F1585198}"/>
              </a:ext>
            </a:extLst>
          </p:cNvPr>
          <p:cNvSpPr/>
          <p:nvPr/>
        </p:nvSpPr>
        <p:spPr>
          <a:xfrm>
            <a:off x="1616531" y="1648848"/>
            <a:ext cx="1400070" cy="237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11/2, 11/4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11/9, 11/11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11/16, 11/18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Pandas, </a:t>
            </a:r>
            <a:r>
              <a:rPr lang="en-US" sz="2800" dirty="0">
                <a:latin typeface="Helvetica Light" panose="020B0403020202020204" pitchFamily="34" charset="0"/>
              </a:rPr>
              <a:t>visiting talk from data 						scientist at Lucid Motors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11/23			open day, independent project work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013519" y="311015"/>
            <a:ext cx="1016496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Dictionaries: fast storage and retrieval of paired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9225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</a:t>
            </a:r>
          </a:p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2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46855</TotalTime>
  <Words>1614</Words>
  <Application>Microsoft Macintosh PowerPoint</Application>
  <PresentationFormat>Widescreen</PresentationFormat>
  <Paragraphs>195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139</cp:revision>
  <cp:lastPrinted>2020-10-13T03:08:35Z</cp:lastPrinted>
  <dcterms:created xsi:type="dcterms:W3CDTF">2020-10-06T23:54:18Z</dcterms:created>
  <dcterms:modified xsi:type="dcterms:W3CDTF">2024-11-04T03:14:48Z</dcterms:modified>
</cp:coreProperties>
</file>