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321" r:id="rId4"/>
    <p:sldId id="315" r:id="rId5"/>
    <p:sldId id="317" r:id="rId6"/>
    <p:sldId id="309" r:id="rId7"/>
    <p:sldId id="310" r:id="rId8"/>
    <p:sldId id="322" r:id="rId9"/>
    <p:sldId id="314" r:id="rId10"/>
    <p:sldId id="311" r:id="rId11"/>
    <p:sldId id="316" r:id="rId12"/>
    <p:sldId id="308" r:id="rId13"/>
    <p:sldId id="318" r:id="rId14"/>
    <p:sldId id="286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Week 6: </a:t>
            </a:r>
            <a:r>
              <a:rPr lang="en-US" sz="3300" dirty="0">
                <a:latin typeface="Helvetica Light" panose="020B0403020202020204" pitchFamily="34" charset="0"/>
              </a:rPr>
              <a:t>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99692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262338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Notes on schedule: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496276" y="1002094"/>
            <a:ext cx="1139092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I.1-2 pager independent project description along with python3 assignment next week (by 10/15)</a:t>
            </a:r>
          </a:p>
          <a:p>
            <a:pPr marL="514350" indent="-514350">
              <a:buAutoNum type="arabicPeriod"/>
            </a:pP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If you don’t have datasets or specific ideas related to your research, other options might include: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Build a </a:t>
            </a:r>
            <a:r>
              <a:rPr lang="en-US" sz="2000" b="1" dirty="0" err="1">
                <a:latin typeface="Helvetica Light" panose="020B0403020202020204" pitchFamily="34" charset="0"/>
              </a:rPr>
              <a:t>jupyter</a:t>
            </a:r>
            <a:r>
              <a:rPr lang="en-US" sz="2000" b="1" dirty="0">
                <a:latin typeface="Helvetica Light" panose="020B0403020202020204" pitchFamily="34" charset="0"/>
              </a:rPr>
              <a:t> notebook </a:t>
            </a:r>
            <a:r>
              <a:rPr lang="en-US" sz="2000" dirty="0">
                <a:latin typeface="Helvetica Light" panose="020B0403020202020204" pitchFamily="34" charset="0"/>
              </a:rPr>
              <a:t>or </a:t>
            </a:r>
            <a:r>
              <a:rPr lang="en-US" sz="2000" b="1" dirty="0" err="1">
                <a:latin typeface="Helvetica Light" panose="020B0403020202020204" pitchFamily="34" charset="0"/>
              </a:rPr>
              <a:t>Rmd</a:t>
            </a:r>
            <a:r>
              <a:rPr lang="en-US" sz="2000" dirty="0">
                <a:latin typeface="Helvetica Light" panose="020B0403020202020204" pitchFamily="34" charset="0"/>
              </a:rPr>
              <a:t> tutorial or demo for a specific python module (package) that you have an interest in learning in more detail or applying in your future work (we will cover R markdown in detail later in the semester, syllabus modifications pending).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Demo a </a:t>
            </a:r>
            <a:r>
              <a:rPr lang="en-US" sz="2000" dirty="0" err="1">
                <a:latin typeface="Helvetica Light" panose="020B0403020202020204" pitchFamily="34" charset="0"/>
              </a:rPr>
              <a:t>linux</a:t>
            </a:r>
            <a:r>
              <a:rPr lang="en-US" sz="2000" dirty="0">
                <a:latin typeface="Helvetica Light" panose="020B0403020202020204" pitchFamily="34" charset="0"/>
              </a:rPr>
              <a:t> based analysis workflow for analyses central to your research focus (example, </a:t>
            </a:r>
            <a:r>
              <a:rPr lang="en-US" sz="2000" dirty="0" err="1">
                <a:latin typeface="Helvetica Light" panose="020B0403020202020204" pitchFamily="34" charset="0"/>
              </a:rPr>
              <a:t>MetaPhlAl</a:t>
            </a:r>
            <a:r>
              <a:rPr lang="en-US" sz="2000" dirty="0">
                <a:latin typeface="Helvetica Light" panose="020B0403020202020204" pitchFamily="34" charset="0"/>
              </a:rPr>
              <a:t> workflow for metagenomic data; https://</a:t>
            </a:r>
            <a:r>
              <a:rPr lang="en-US" sz="2000" dirty="0" err="1">
                <a:latin typeface="Helvetica Light" panose="020B0403020202020204" pitchFamily="34" charset="0"/>
              </a:rPr>
              <a:t>huttenhower.sph.harvard.edu</a:t>
            </a:r>
            <a:r>
              <a:rPr lang="en-US" sz="2000" dirty="0">
                <a:latin typeface="Helvetica Light" panose="020B0403020202020204" pitchFamily="34" charset="0"/>
              </a:rPr>
              <a:t>/</a:t>
            </a:r>
            <a:r>
              <a:rPr lang="en-US" sz="2000" dirty="0" err="1">
                <a:latin typeface="Helvetica Light" panose="020B0403020202020204" pitchFamily="34" charset="0"/>
              </a:rPr>
              <a:t>metaphlan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600" dirty="0">
                <a:latin typeface="Helvetica Light" panose="020B0403020202020204" pitchFamily="34" charset="0"/>
              </a:rPr>
              <a:t>).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II. Assignments to have turned in by now: Unix 3 </a:t>
            </a:r>
            <a:r>
              <a:rPr lang="en-US" sz="2400" b="1">
                <a:latin typeface="Helvetica Light" panose="020B0403020202020204" pitchFamily="34" charset="0"/>
              </a:rPr>
              <a:t>and 4</a:t>
            </a: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66B956-6130-C71B-18EF-5B3D2F39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7" y="1039876"/>
            <a:ext cx="11766566" cy="5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76324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"lakers"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Team.isalpha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#should return ’True’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	# removes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			# converts to caps</a:t>
            </a: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integers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25004</TotalTime>
  <Words>1076</Words>
  <Application>Microsoft Macintosh PowerPoint</Application>
  <PresentationFormat>Widescreen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135</cp:revision>
  <dcterms:created xsi:type="dcterms:W3CDTF">2020-09-07T19:19:57Z</dcterms:created>
  <dcterms:modified xsi:type="dcterms:W3CDTF">2024-10-01T18:49:26Z</dcterms:modified>
</cp:coreProperties>
</file>