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307" y="1328474"/>
            <a:ext cx="704872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kill, </a:t>
            </a:r>
            <a:r>
              <a:rPr lang="en-US" sz="2300" b="1" dirty="0" err="1">
                <a:latin typeface="Helvetica Light" panose="020B0403020202020204" pitchFamily="34" charset="0"/>
              </a:rPr>
              <a:t>pgrep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b="1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ssh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500"/>
              </p:ext>
            </p:extLst>
          </p:nvPr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add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31781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stdout</a:t>
            </a:r>
            <a:r>
              <a:rPr lang="en-US" sz="2800" b="1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8" y="4701033"/>
            <a:ext cx="2127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the 3</a:t>
            </a:r>
            <a:r>
              <a:rPr lang="en-US" sz="2000" baseline="30000" dirty="0"/>
              <a:t>rd</a:t>
            </a:r>
            <a:r>
              <a:rPr lang="en-US" sz="2000" dirty="0"/>
              <a:t> field from each line of </a:t>
            </a:r>
            <a:r>
              <a:rPr lang="en-US" sz="2000" dirty="0" err="1"/>
              <a:t>yeast_genome.gff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>
            <a:cxnSpLocks/>
          </p:cNvCxnSpPr>
          <p:nvPr/>
        </p:nvCxnSpPr>
        <p:spPr>
          <a:xfrm flipV="1">
            <a:off x="1439333" y="4185621"/>
            <a:ext cx="96859" cy="5845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>
            <a:cxnSpLocks/>
          </p:cNvCxnSpPr>
          <p:nvPr/>
        </p:nvCxnSpPr>
        <p:spPr>
          <a:xfrm flipV="1">
            <a:off x="4279900" y="4185621"/>
            <a:ext cx="97028" cy="6355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988530" y="4821208"/>
            <a:ext cx="96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5228623" y="4770140"/>
            <a:ext cx="156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only unique items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5300533" y="4185621"/>
            <a:ext cx="282161" cy="4841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1</a:t>
            </a:r>
            <a:r>
              <a:rPr lang="en-US" sz="2000" dirty="0">
                <a:latin typeface="Helvetica Light" panose="020B0403020202020204" pitchFamily="34" charset="0"/>
              </a:rPr>
              <a:t>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source </a:t>
            </a:r>
            <a:r>
              <a:rPr lang="en-US" b="1" dirty="0" err="1">
                <a:latin typeface="Helvetica Light" panose="020B0403020202020204" pitchFamily="34" charset="0"/>
              </a:rPr>
              <a:t>commands.txt</a:t>
            </a:r>
            <a:r>
              <a:rPr lang="en-US" b="1" dirty="0">
                <a:latin typeface="Helvetica Light" panose="020B0403020202020204" pitchFamily="34" charset="0"/>
              </a:rPr>
              <a:t>        OR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</a:t>
            </a:r>
            <a:r>
              <a:rPr lang="en-US" b="1" dirty="0" err="1">
                <a:latin typeface="Helvetica Light" panose="020B0403020202020204" pitchFamily="34" charset="0"/>
              </a:rPr>
              <a:t>commands.txt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## This will execute the </a:t>
            </a:r>
            <a:r>
              <a:rPr lang="en-US" dirty="0" err="1">
                <a:latin typeface="Helvetica Light" panose="020B0403020202020204" pitchFamily="34" charset="0"/>
              </a:rPr>
              <a:t>unix</a:t>
            </a:r>
            <a:r>
              <a:rPr lang="en-US" dirty="0">
                <a:latin typeface="Helvetica Light" panose="020B0403020202020204" pitchFamily="34" charset="0"/>
              </a:rPr>
              <a:t> commands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610525"/>
            <a:ext cx="85026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2</a:t>
            </a:r>
            <a:r>
              <a:rPr lang="en-US" sz="2000" dirty="0">
                <a:latin typeface="Helvetica Light" panose="020B0403020202020204" pitchFamily="34" charset="0"/>
              </a:rPr>
              <a:t>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  <a:r>
              <a:rPr lang="en-US" sz="2200" b="1" i="1" dirty="0">
                <a:latin typeface="Helvetica Light" panose="020B0403020202020204" pitchFamily="34" charset="0"/>
              </a:rPr>
              <a:t>Ideally use markdown for this……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4749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1" y="3029822"/>
            <a:ext cx="7547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 and all job information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99532" y="5412299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E77FD-1CC2-2225-B73B-B11E62517ACF}"/>
              </a:ext>
            </a:extLst>
          </p:cNvPr>
          <p:cNvSpPr/>
          <p:nvPr/>
        </p:nvSpPr>
        <p:spPr>
          <a:xfrm>
            <a:off x="999531" y="4284015"/>
            <a:ext cx="3113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pgrep</a:t>
            </a:r>
            <a:r>
              <a:rPr lang="en-US" sz="2800" b="1" dirty="0">
                <a:latin typeface="Helvetica Light" panose="020B0403020202020204" pitchFamily="34" charset="0"/>
              </a:rPr>
              <a:t>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#just </a:t>
            </a:r>
            <a:r>
              <a:rPr lang="en-US" sz="2600">
                <a:latin typeface="Helvetica Light" panose="020B0403020202020204" pitchFamily="34" charset="0"/>
              </a:rPr>
              <a:t>returns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01864" y="185519"/>
            <a:ext cx="8940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Important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</a:t>
            </a:r>
            <a:r>
              <a:rPr lang="en-US" sz="2300" b="1" dirty="0">
                <a:latin typeface="Helvetica Light" panose="020B0403020202020204" pitchFamily="34" charset="0"/>
              </a:rPr>
              <a:t>rm –</a:t>
            </a:r>
            <a:r>
              <a:rPr lang="en-US" sz="2300" b="1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</a:t>
            </a:r>
            <a:r>
              <a:rPr lang="en-US" sz="2300" b="1" i="1" dirty="0">
                <a:latin typeface="Helvetica Light" panose="020B0403020202020204" pitchFamily="34" charset="0"/>
              </a:rPr>
              <a:t>entire directories and their contents</a:t>
            </a:r>
            <a:r>
              <a:rPr lang="en-US" sz="2300" dirty="0">
                <a:latin typeface="Helvetica Light" panose="020B0403020202020204" pitchFamily="34" charset="0"/>
              </a:rPr>
              <a:t>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–av source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40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87623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latin typeface="HELVETICA LIGHT" panose="020B0403020202020204" pitchFamily="34" charset="0"/>
              </a:rPr>
              <a:t>"https://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/F22_BIOL792_coursepage/main/week1_unixI/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5044966" y="2640286"/>
            <a:ext cx="462455" cy="355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4091434" y="3190446"/>
            <a:ext cx="4653173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get URL from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dirty="0" err="1">
                <a:latin typeface="Helvetica Light" panose="020B0403020202020204" pitchFamily="34" charset="0"/>
              </a:rPr>
              <a:t>coursepage</a:t>
            </a:r>
            <a:r>
              <a:rPr lang="en-US" sz="2200" dirty="0">
                <a:latin typeface="Helvetica Light" panose="020B0403020202020204" pitchFamily="34" charset="0"/>
              </a:rPr>
              <a:t>, go to file, click on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250200" y="4651316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30567</TotalTime>
  <Words>1176</Words>
  <Application>Microsoft Macintosh PowerPoint</Application>
  <PresentationFormat>On-screen Show (4:3)</PresentationFormat>
  <Paragraphs>174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149</cp:revision>
  <dcterms:created xsi:type="dcterms:W3CDTF">2014-08-13T21:22:38Z</dcterms:created>
  <dcterms:modified xsi:type="dcterms:W3CDTF">2024-09-10T23:03:48Z</dcterms:modified>
</cp:coreProperties>
</file>