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336" r:id="rId9"/>
    <p:sldId id="277" r:id="rId10"/>
    <p:sldId id="279" r:id="rId11"/>
    <p:sldId id="272" r:id="rId12"/>
    <p:sldId id="269" r:id="rId13"/>
    <p:sldId id="258" r:id="rId14"/>
    <p:sldId id="259" r:id="rId15"/>
    <p:sldId id="263" r:id="rId16"/>
    <p:sldId id="264" r:id="rId17"/>
    <p:sldId id="274" r:id="rId18"/>
    <p:sldId id="262" r:id="rId19"/>
    <p:sldId id="280" r:id="rId20"/>
    <p:sldId id="261" r:id="rId21"/>
    <p:sldId id="278" r:id="rId22"/>
    <p:sldId id="260" r:id="rId23"/>
    <p:sldId id="27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/>
    <p:restoredTop sz="95788" autoAdjust="0"/>
  </p:normalViewPr>
  <p:slideViewPr>
    <p:cSldViewPr snapToGrid="0" snapToObjects="1">
      <p:cViewPr varScale="1">
        <p:scale>
          <a:sx n="106" d="100"/>
          <a:sy n="106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latin typeface="Helvetica Light" panose="020B0403020202020204" pitchFamily="34" charset="0"/>
              </a:rPr>
              <a:t>m</a:t>
            </a:r>
            <a:r>
              <a:rPr lang="en-US" sz="2200" dirty="0">
                <a:latin typeface="Helvetica Light" panose="020B0403020202020204" pitchFamily="34" charset="0"/>
              </a:rPr>
              <a:t>ore Unix commands and command line arguments, </a:t>
            </a:r>
            <a:r>
              <a:rPr lang="en-US" sz="2200" b="1" dirty="0">
                <a:latin typeface="Helvetica Light" panose="020B0403020202020204" pitchFamily="34" charset="0"/>
              </a:rPr>
              <a:t>man </a:t>
            </a:r>
            <a:r>
              <a:rPr lang="en-US" sz="2200" dirty="0">
                <a:latin typeface="Helvetica Light" panose="020B0403020202020204" pitchFamily="34" charset="0"/>
              </a:rPr>
              <a:t>pages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78" y="4412074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There is a similar python cheat sheet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18" y="5251061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8B94-4AA0-3196-E37F-8D1AB7488C30}"/>
              </a:ext>
            </a:extLst>
          </p:cNvPr>
          <p:cNvSpPr txBox="1"/>
          <p:nvPr/>
        </p:nvSpPr>
        <p:spPr>
          <a:xfrm>
            <a:off x="117066" y="6029901"/>
            <a:ext cx="8909868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 suggest setting whichever text editor you choose as the default for opening .txt files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Wrangler/</a:t>
            </a:r>
            <a:r>
              <a:rPr lang="en-US" dirty="0" err="1">
                <a:latin typeface="Helvetica Light" panose="020B0403020202020204" pitchFamily="34" charset="0"/>
              </a:rPr>
              <a:t>BBedit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</a:t>
            </a:r>
            <a:r>
              <a:rPr lang="en-US" sz="2600" b="1" dirty="0">
                <a:latin typeface="Helvetica Light" panose="020B0403020202020204" pitchFamily="34" charset="0"/>
              </a:rPr>
              <a:t> Unix Part 1</a:t>
            </a:r>
            <a:r>
              <a:rPr lang="en-US" sz="2600" dirty="0">
                <a:latin typeface="Helvetica Light" panose="020B0403020202020204" pitchFamily="34" charset="0"/>
              </a:rPr>
              <a:t>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**Note, I won’t ask you to turn anything in this week but may starting next week.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373" y="94936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or similar profile files in 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or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prompt, using an alias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6" y="256401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 whatever your system call for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3096833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b="1" dirty="0">
                <a:latin typeface="Helvetica Light" panose="020B0403020202020204" pitchFamily="34" charset="0"/>
              </a:rPr>
              <a:t>week2_unixII </a:t>
            </a:r>
            <a:r>
              <a:rPr lang="en-US" sz="2200" dirty="0">
                <a:latin typeface="Helvetica Light" panose="020B0403020202020204" pitchFamily="34" charset="0"/>
              </a:rPr>
              <a:t>or </a:t>
            </a:r>
            <a:r>
              <a:rPr lang="en-US" sz="2200" b="1" dirty="0" err="1">
                <a:latin typeface="Helvetica Light" panose="020B0403020202020204" pitchFamily="34" charset="0"/>
              </a:rPr>
              <a:t>unix_resources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5284559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B4E75B-965F-7B7E-B1C0-9B8A6573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6" y="392960"/>
            <a:ext cx="8703487" cy="4359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6039C-4078-E898-F4F8-C6262D415FBE}"/>
              </a:ext>
            </a:extLst>
          </p:cNvPr>
          <p:cNvSpPr txBox="1"/>
          <p:nvPr/>
        </p:nvSpPr>
        <p:spPr>
          <a:xfrm>
            <a:off x="220256" y="6295763"/>
            <a:ext cx="8525091" cy="3231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 Light" panose="020B0403020202020204" pitchFamily="34" charset="0"/>
              </a:rPr>
              <a:t>$ </a:t>
            </a:r>
            <a:r>
              <a:rPr lang="en-US" sz="1500" dirty="0" err="1">
                <a:latin typeface="Helvetica Light" panose="020B0403020202020204" pitchFamily="34" charset="0"/>
              </a:rPr>
              <a:t>sh</a:t>
            </a:r>
            <a:r>
              <a:rPr lang="en-US" sz="1500" dirty="0">
                <a:latin typeface="Helvetica Light" panose="020B0403020202020204" pitchFamily="34" charset="0"/>
              </a:rPr>
              <a:t> -c "$(curl -</a:t>
            </a:r>
            <a:r>
              <a:rPr lang="en-US" sz="1500" dirty="0" err="1">
                <a:latin typeface="Helvetica Light" panose="020B0403020202020204" pitchFamily="34" charset="0"/>
              </a:rPr>
              <a:t>fsSL</a:t>
            </a:r>
            <a:r>
              <a:rPr lang="en-US" sz="1500" dirty="0">
                <a:latin typeface="Helvetica Light" panose="020B0403020202020204" pitchFamily="34" charset="0"/>
              </a:rPr>
              <a:t> https://</a:t>
            </a:r>
            <a:r>
              <a:rPr lang="en-US" sz="1500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1500" dirty="0">
                <a:latin typeface="Helvetica Light" panose="020B0403020202020204" pitchFamily="34" charset="0"/>
              </a:rPr>
              <a:t>/</a:t>
            </a:r>
            <a:r>
              <a:rPr lang="en-US" sz="1500" dirty="0" err="1">
                <a:latin typeface="Helvetica Light" panose="020B0403020202020204" pitchFamily="34" charset="0"/>
              </a:rPr>
              <a:t>ohmyzsh</a:t>
            </a:r>
            <a:r>
              <a:rPr lang="en-US" sz="1500" dirty="0">
                <a:latin typeface="Helvetica Light" panose="020B0403020202020204" pitchFamily="34" charset="0"/>
              </a:rPr>
              <a:t>/</a:t>
            </a:r>
            <a:r>
              <a:rPr lang="en-US" sz="1500" dirty="0" err="1">
                <a:latin typeface="Helvetica Light" panose="020B0403020202020204" pitchFamily="34" charset="0"/>
              </a:rPr>
              <a:t>ohmyzsh</a:t>
            </a:r>
            <a:r>
              <a:rPr lang="en-US" sz="1500" dirty="0">
                <a:latin typeface="Helvetica Light" panose="020B0403020202020204" pitchFamily="34" charset="0"/>
              </a:rPr>
              <a:t>/master/tools/</a:t>
            </a:r>
            <a:r>
              <a:rPr lang="en-US" sz="1500" dirty="0" err="1">
                <a:latin typeface="Helvetica Light" panose="020B0403020202020204" pitchFamily="34" charset="0"/>
              </a:rPr>
              <a:t>install.sh</a:t>
            </a:r>
            <a:r>
              <a:rPr lang="en-US" sz="1500" dirty="0">
                <a:latin typeface="Helvetica Light" panose="020B0403020202020204" pitchFamily="34" charset="0"/>
              </a:rPr>
              <a:t>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4C546-6535-1C3B-D0BA-F52867FCE469}"/>
              </a:ext>
            </a:extLst>
          </p:cNvPr>
          <p:cNvSpPr txBox="1"/>
          <p:nvPr/>
        </p:nvSpPr>
        <p:spPr>
          <a:xfrm>
            <a:off x="661736" y="5139398"/>
            <a:ext cx="78205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</a:t>
            </a:r>
            <a:r>
              <a:rPr lang="en-US" sz="2200" dirty="0">
                <a:effectLst/>
                <a:latin typeface="Helvetica Light" panose="020B0403020202020204" pitchFamily="34" charset="0"/>
              </a:rPr>
              <a:t>n open source, community-driven framework for managing your </a:t>
            </a:r>
            <a:r>
              <a:rPr lang="en-US" sz="2200" dirty="0" err="1">
                <a:effectLst/>
                <a:latin typeface="Helvetica Light" panose="020B0403020202020204" pitchFamily="34" charset="0"/>
              </a:rPr>
              <a:t>zsh</a:t>
            </a:r>
            <a:r>
              <a:rPr lang="en-US" sz="2200" dirty="0">
                <a:effectLst/>
                <a:latin typeface="Helvetica Light" panose="020B0403020202020204" pitchFamily="34" charset="0"/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829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27278</TotalTime>
  <Words>1535</Words>
  <Application>Microsoft Macintosh PowerPoint</Application>
  <PresentationFormat>On-screen Show (4:3)</PresentationFormat>
  <Paragraphs>190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147</cp:revision>
  <dcterms:created xsi:type="dcterms:W3CDTF">2014-08-13T00:20:10Z</dcterms:created>
  <dcterms:modified xsi:type="dcterms:W3CDTF">2023-09-06T02:55:35Z</dcterms:modified>
</cp:coreProperties>
</file>