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3" r:id="rId4"/>
    <p:sldId id="279" r:id="rId5"/>
    <p:sldId id="280" r:id="rId6"/>
    <p:sldId id="281" r:id="rId7"/>
    <p:sldId id="277" r:id="rId8"/>
    <p:sldId id="276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64" r:id="rId19"/>
    <p:sldId id="265" r:id="rId20"/>
    <p:sldId id="274" r:id="rId21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434" autoAdjust="0"/>
  </p:normalViewPr>
  <p:slideViewPr>
    <p:cSldViewPr>
      <p:cViewPr varScale="1">
        <p:scale>
          <a:sx n="117" d="100"/>
          <a:sy n="117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6738484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82948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653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2152327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6858000"/>
          </a:xfrm>
          <a:prstGeom prst="rect">
            <a:avLst/>
          </a:prstGeom>
        </p:spPr>
      </p:pic>
      <p:pic>
        <p:nvPicPr>
          <p:cNvPr id="1029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87" y="115889"/>
            <a:ext cx="1012301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644"/>
            <a:ext cx="9144000" cy="347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Tm="15000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8665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PT" altLang="pt-PT" dirty="0" smtClean="0"/>
              <a:t>Mecanismo de Notificações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 smtClean="0"/>
              <a:t>Thales Parreira</a:t>
            </a:r>
            <a:endParaRPr lang="pt-PT" dirty="0"/>
          </a:p>
        </p:txBody>
      </p:sp>
      <p:pic>
        <p:nvPicPr>
          <p:cNvPr id="1028" name="Picture 4" descr="Image result for notifica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057"/>
            <a:ext cx="216023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rig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40768"/>
            <a:ext cx="1846619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PT" altLang="pt-PT" dirty="0" smtClean="0"/>
              <a:t>Configuração</a:t>
            </a:r>
            <a:r>
              <a:rPr lang="en-US" altLang="pt-PT" dirty="0" smtClean="0"/>
              <a:t> da </a:t>
            </a:r>
            <a:r>
              <a:rPr lang="en-US" altLang="pt-PT" dirty="0" err="1" smtClean="0"/>
              <a:t>notificação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/>
              <a:t>Destino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Modo </a:t>
            </a:r>
            <a:r>
              <a:rPr lang="pt-PT" dirty="0"/>
              <a:t>de </a:t>
            </a:r>
            <a:r>
              <a:rPr lang="pt-PT" dirty="0" smtClean="0"/>
              <a:t>envio: </a:t>
            </a:r>
            <a:r>
              <a:rPr lang="pt-PT" dirty="0"/>
              <a:t>email ou portal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Momento (exemplo: </a:t>
            </a:r>
            <a:r>
              <a:rPr lang="pt-PT" dirty="0"/>
              <a:t>justificação de um atraso, </a:t>
            </a:r>
            <a:r>
              <a:rPr lang="pt-PT" dirty="0" smtClean="0"/>
              <a:t>aprovação </a:t>
            </a:r>
            <a:r>
              <a:rPr lang="pt-PT" dirty="0"/>
              <a:t>de uma </a:t>
            </a:r>
            <a:r>
              <a:rPr lang="pt-PT"/>
              <a:t>justificação </a:t>
            </a:r>
            <a:r>
              <a:rPr lang="pt-PT" smtClean="0"/>
              <a:t>de </a:t>
            </a:r>
            <a:r>
              <a:rPr lang="pt-PT" dirty="0" smtClean="0"/>
              <a:t>atraso)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Mensagem: </a:t>
            </a:r>
            <a:r>
              <a:rPr lang="pt-PT" dirty="0"/>
              <a:t>utilização de tags de acordo com o tipo notificação\momento\destino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Periodicidade </a:t>
            </a:r>
            <a:r>
              <a:rPr lang="pt-PT" dirty="0"/>
              <a:t>do processo</a:t>
            </a: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140766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Configuração</a:t>
            </a:r>
            <a:r>
              <a:rPr lang="en-US" altLang="pt-PT" dirty="0" smtClean="0"/>
              <a:t> da </a:t>
            </a:r>
            <a:r>
              <a:rPr lang="en-US" altLang="pt-PT" dirty="0" err="1" smtClean="0"/>
              <a:t>notificação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/>
              <a:t>Destino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Modo </a:t>
            </a:r>
            <a:r>
              <a:rPr lang="pt-PT" dirty="0"/>
              <a:t>de </a:t>
            </a:r>
            <a:r>
              <a:rPr lang="pt-PT" dirty="0" smtClean="0"/>
              <a:t>envio: </a:t>
            </a:r>
            <a:r>
              <a:rPr lang="pt-PT" dirty="0"/>
              <a:t>email ou portal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Momento (exemplo: </a:t>
            </a:r>
            <a:r>
              <a:rPr lang="pt-PT" dirty="0"/>
              <a:t>justificação de um atraso, </a:t>
            </a:r>
            <a:r>
              <a:rPr lang="pt-PT" dirty="0" smtClean="0"/>
              <a:t>aprovação </a:t>
            </a:r>
            <a:r>
              <a:rPr lang="pt-PT" dirty="0"/>
              <a:t>de uma justificação e </a:t>
            </a:r>
            <a:r>
              <a:rPr lang="pt-PT" dirty="0" smtClean="0"/>
              <a:t>atraso)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Mensagem: </a:t>
            </a:r>
            <a:r>
              <a:rPr lang="pt-PT" dirty="0"/>
              <a:t>utilização de tags de acordo com o tipo notificação\momento\destino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Periodicidade </a:t>
            </a:r>
            <a:r>
              <a:rPr lang="pt-PT" dirty="0"/>
              <a:t>do processo</a:t>
            </a: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8" name="Picture 2" descr="Image result for dirig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12776"/>
            <a:ext cx="1846619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22267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1" y="483365"/>
            <a:ext cx="4753291" cy="547191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332686" y="2496046"/>
            <a:ext cx="3703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smtClean="0">
                <a:latin typeface="+mj-lt"/>
              </a:rPr>
              <a:t>Configuração da notificação</a:t>
            </a:r>
            <a:endParaRPr lang="pt-PT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91578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060848"/>
            <a:ext cx="2240713" cy="2338809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Agrupamento</a:t>
            </a:r>
            <a:r>
              <a:rPr lang="en-US" altLang="pt-PT" dirty="0" smtClean="0"/>
              <a:t> das </a:t>
            </a:r>
            <a:r>
              <a:rPr lang="en-US" altLang="pt-PT" dirty="0" err="1" smtClean="0"/>
              <a:t>notificações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Assiduidade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Vencimentos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Ajudas de Custo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Automáticos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600" b="1" dirty="0" smtClean="0"/>
              <a:t>Nota: todos os responsáveis pelos processos recebem notificações de erro, caso existam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84984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5508104" y="2564904"/>
            <a:ext cx="3529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>
                <a:latin typeface="+mj-lt"/>
              </a:rPr>
              <a:t>Agrupamento das notificações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00064"/>
            <a:ext cx="5010150" cy="54483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6978541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.XML das </a:t>
            </a:r>
            <a:r>
              <a:rPr lang="en-US" altLang="pt-PT" dirty="0" err="1" smtClean="0"/>
              <a:t>notificações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As configurações das notificações passam </a:t>
            </a:r>
            <a:r>
              <a:rPr lang="pt-PT" dirty="0"/>
              <a:t>a ser </a:t>
            </a:r>
            <a:r>
              <a:rPr lang="pt-PT" dirty="0" smtClean="0"/>
              <a:t>definidas </a:t>
            </a:r>
            <a:r>
              <a:rPr lang="pt-PT" dirty="0"/>
              <a:t>de </a:t>
            </a:r>
            <a:r>
              <a:rPr lang="pt-PT" dirty="0" smtClean="0"/>
              <a:t>forma </a:t>
            </a:r>
            <a:r>
              <a:rPr lang="pt-PT" dirty="0"/>
              <a:t>bastante mais simples, em </a:t>
            </a:r>
            <a:r>
              <a:rPr lang="pt-PT" dirty="0" smtClean="0"/>
              <a:t>.XML</a:t>
            </a:r>
            <a:endParaRPr lang="pt-PT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Ao ler o .XML são criadas as possíveis configurações das notificações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7170" name="Picture 2" descr="Image result for xml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23" y="4734425"/>
            <a:ext cx="3000177" cy="10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16860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.XML das </a:t>
            </a:r>
            <a:r>
              <a:rPr lang="en-US" altLang="pt-PT" dirty="0" err="1" smtClean="0"/>
              <a:t>notificações</a:t>
            </a:r>
            <a:endParaRPr lang="en-US" alt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92288"/>
            <a:ext cx="7632848" cy="422830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51969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Notificações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em</a:t>
            </a:r>
            <a:r>
              <a:rPr lang="en-US" altLang="pt-PT" dirty="0" smtClean="0"/>
              <a:t> portal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939354"/>
            <a:ext cx="7791450" cy="40671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3828294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otificacao anivers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86022"/>
            <a:ext cx="1356961" cy="10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Notificações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Caducidade de documento de identificação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Declarações de rendimento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Recibos de vencimento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Pedidos de alteração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/>
              <a:t>Workflow dos atrasos e das justificações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/>
              <a:t>Notificação de não saída para almoço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/>
              <a:t>Aniversários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628481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Notificações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199" y="1916113"/>
            <a:ext cx="8435975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Sobreposição de faltas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Sobreposição de férias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Sobreposição de presenças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sz="3000" dirty="0" smtClean="0"/>
              <a:t>Workflow de tempos justificáveis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b="1" dirty="0"/>
              <a:t>Lembretes de situações por aprovar/autorizar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b="1" dirty="0"/>
              <a:t>Lembretes de atrasos por justificar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b="1" dirty="0" smtClean="0"/>
              <a:t>SICRIM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5122" name="Picture 2" descr="Image result for 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1652"/>
            <a:ext cx="314289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918085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Notificações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anteriores</a:t>
            </a:r>
            <a:r>
              <a:rPr lang="en-US" altLang="pt-PT" dirty="0" smtClean="0"/>
              <a:t>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Hard-coded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Repetição de código na implementação de uma nova notificação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Complexidade na implementação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Notificações em bruto, sem canais de comunicação definidos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135300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4"/>
            <a:ext cx="8229600" cy="51831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pt-PT" sz="12000" dirty="0" smtClean="0"/>
              <a:t>Q</a:t>
            </a:r>
            <a:r>
              <a:rPr lang="en-US" altLang="pt-PT" sz="9600" dirty="0" smtClean="0"/>
              <a:t>brigado!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330691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er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456384" cy="19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/>
              <a:t>Notificações</a:t>
            </a:r>
            <a:r>
              <a:rPr lang="en-US" altLang="pt-PT" dirty="0"/>
              <a:t> </a:t>
            </a:r>
            <a:r>
              <a:rPr lang="en-US" altLang="pt-PT" dirty="0" err="1"/>
              <a:t>anteriores</a:t>
            </a:r>
            <a:r>
              <a:rPr lang="en-US" altLang="pt-PT" dirty="0"/>
              <a:t>…</a:t>
            </a:r>
            <a:endParaRPr lang="en-US" altLang="pt-PT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16113"/>
            <a:ext cx="8229600" cy="4065587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Pouco impacto </a:t>
            </a:r>
            <a:r>
              <a:rPr lang="pt-PT" dirty="0"/>
              <a:t>da notificação para o utilizador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/>
              <a:t>Erros no processamento de assiduidade a surgir no fundo do </a:t>
            </a:r>
            <a:r>
              <a:rPr lang="pt-PT" dirty="0" smtClean="0"/>
              <a:t>ecrã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PT" dirty="0" smtClean="0"/>
              <a:t>Visualmente pouco </a:t>
            </a:r>
            <a:r>
              <a:rPr lang="pt-PT" dirty="0"/>
              <a:t>atrativo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221095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68" y="1647825"/>
            <a:ext cx="7602664" cy="4280966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 smtClean="0"/>
              <a:t>Notificações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anteriores</a:t>
            </a:r>
            <a:r>
              <a:rPr lang="en-US" altLang="pt-PT" dirty="0" smtClean="0"/>
              <a:t>…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809452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85" y="1792288"/>
            <a:ext cx="5198830" cy="4198735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/>
              <a:t>Notificações</a:t>
            </a:r>
            <a:r>
              <a:rPr lang="en-US" altLang="pt-PT" dirty="0"/>
              <a:t> </a:t>
            </a:r>
            <a:r>
              <a:rPr lang="en-US" altLang="pt-PT" dirty="0" err="1"/>
              <a:t>anteriores</a:t>
            </a:r>
            <a:r>
              <a:rPr lang="en-US" altLang="pt-PT" dirty="0"/>
              <a:t>…</a:t>
            </a:r>
            <a:endParaRPr lang="en-US" alt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105543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93887"/>
            <a:ext cx="8191500" cy="3952875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/>
              <a:t>Notificações</a:t>
            </a:r>
            <a:r>
              <a:rPr lang="en-US" altLang="pt-PT" dirty="0"/>
              <a:t> </a:t>
            </a:r>
            <a:r>
              <a:rPr lang="en-US" altLang="pt-PT" dirty="0" err="1"/>
              <a:t>anteriores</a:t>
            </a:r>
            <a:r>
              <a:rPr lang="en-US" altLang="pt-PT" dirty="0"/>
              <a:t>…</a:t>
            </a:r>
            <a:endParaRPr lang="en-US" alt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184639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3" y="1736782"/>
            <a:ext cx="7959754" cy="4267085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err="1"/>
              <a:t>Notificações</a:t>
            </a:r>
            <a:r>
              <a:rPr lang="en-US" altLang="pt-PT" dirty="0"/>
              <a:t> </a:t>
            </a:r>
            <a:r>
              <a:rPr lang="en-US" altLang="pt-PT" dirty="0" err="1"/>
              <a:t>anteriores</a:t>
            </a:r>
            <a:r>
              <a:rPr lang="en-US" altLang="pt-PT" dirty="0"/>
              <a:t>…</a:t>
            </a:r>
            <a:endParaRPr lang="en-US" alt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312496"/>
      </p:ext>
    </p:extLst>
  </p:cSld>
  <p:clrMapOvr>
    <a:masterClrMapping/>
  </p:clrMapOvr>
  <p:transition advTm="1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As </a:t>
            </a:r>
            <a:r>
              <a:rPr lang="en-US" altLang="pt-PT" dirty="0" err="1" smtClean="0"/>
              <a:t>novas</a:t>
            </a:r>
            <a:r>
              <a:rPr lang="en-US" altLang="pt-PT" dirty="0" smtClean="0"/>
              <a:t> </a:t>
            </a:r>
            <a:r>
              <a:rPr lang="en-US" altLang="pt-PT" dirty="0" err="1" smtClean="0"/>
              <a:t>notificações</a:t>
            </a:r>
            <a:r>
              <a:rPr lang="en-US" altLang="pt-PT" dirty="0" smtClean="0"/>
              <a:t>…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683" y="1937471"/>
            <a:ext cx="4073735" cy="4065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2367756"/>
            <a:ext cx="3826768" cy="3312368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pt-PT" sz="9600" dirty="0" smtClean="0"/>
              <a:t>ADM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sz="27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428" y="4058545"/>
            <a:ext cx="2847975" cy="12954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1809593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88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dirty="0" smtClean="0"/>
              <a:t>O </a:t>
            </a:r>
            <a:r>
              <a:rPr lang="en-US" altLang="pt-PT" dirty="0" err="1" smtClean="0"/>
              <a:t>desenvolvimento</a:t>
            </a:r>
            <a:r>
              <a:rPr lang="en-US" altLang="pt-PT" dirty="0" smtClean="0"/>
              <a:t>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14005"/>
            <a:ext cx="4330824" cy="3457103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t-PT" sz="2800" dirty="0" smtClean="0"/>
              <a:t>Conversão </a:t>
            </a:r>
            <a:r>
              <a:rPr lang="pt-PT" sz="2800" dirty="0"/>
              <a:t>dos processos on-demand, </a:t>
            </a:r>
            <a:r>
              <a:rPr lang="pt-PT" sz="2800" dirty="0" smtClean="0"/>
              <a:t>vencimentos </a:t>
            </a:r>
            <a:r>
              <a:rPr lang="pt-PT" sz="2800" dirty="0"/>
              <a:t>e </a:t>
            </a:r>
            <a:r>
              <a:rPr lang="pt-PT" sz="2800" dirty="0" smtClean="0"/>
              <a:t>ajudas </a:t>
            </a:r>
            <a:r>
              <a:rPr lang="pt-PT" sz="2800" dirty="0"/>
              <a:t>de </a:t>
            </a:r>
            <a:r>
              <a:rPr lang="pt-PT" sz="2800" dirty="0" smtClean="0"/>
              <a:t>custo</a:t>
            </a:r>
          </a:p>
          <a:p>
            <a:pPr eaLnBrk="1" hangingPunct="1">
              <a:defRPr/>
            </a:pPr>
            <a:endParaRPr lang="pt-PT" sz="1400" dirty="0" smtClean="0"/>
          </a:p>
          <a:p>
            <a:pPr eaLnBrk="1" hangingPunct="1">
              <a:defRPr/>
            </a:pPr>
            <a:r>
              <a:rPr lang="pt-PT" sz="2800" dirty="0" smtClean="0"/>
              <a:t>Conversão </a:t>
            </a:r>
            <a:r>
              <a:rPr lang="pt-PT" sz="2800" dirty="0"/>
              <a:t>dos processos de assiduidade e utilizados através de mecanismos </a:t>
            </a:r>
            <a:r>
              <a:rPr lang="pt-PT" sz="2800" dirty="0" smtClean="0"/>
              <a:t>auto</a:t>
            </a:r>
          </a:p>
          <a:p>
            <a:pPr eaLnBrk="1" hangingPunct="1">
              <a:defRPr/>
            </a:pPr>
            <a:endParaRPr lang="pt-P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175" y="6237288"/>
            <a:ext cx="4826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67175" y="6092825"/>
            <a:ext cx="144463" cy="2889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08" y="2852936"/>
            <a:ext cx="3528392" cy="223630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54019111"/>
      </p:ext>
    </p:extLst>
  </p:cSld>
  <p:clrMapOvr>
    <a:masterClrMapping/>
  </p:clrMapOvr>
  <p:transition advTm="15000">
    <p:fade thruBlk="1"/>
    <p:sndAc>
      <p:stSnd>
        <p:snd r:embed="rId2" name="Facebook_Messenger_3-notification_sound-_WapGa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51198 -7.40741E-7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301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Mecanismo de Notificações</vt:lpstr>
      <vt:lpstr>Notificações anteriores…</vt:lpstr>
      <vt:lpstr>Notificações anteriores…</vt:lpstr>
      <vt:lpstr>Notificações anteriores…</vt:lpstr>
      <vt:lpstr>Notificações anteriores…</vt:lpstr>
      <vt:lpstr>Notificações anteriores…</vt:lpstr>
      <vt:lpstr>Notificações anteriores…</vt:lpstr>
      <vt:lpstr>As novas notificações…</vt:lpstr>
      <vt:lpstr>O desenvolvimento…</vt:lpstr>
      <vt:lpstr>Configuração da notificação</vt:lpstr>
      <vt:lpstr>Configuração da notificação</vt:lpstr>
      <vt:lpstr>PowerPoint Presentation</vt:lpstr>
      <vt:lpstr>Agrupamento das notificações</vt:lpstr>
      <vt:lpstr>PowerPoint Presentation</vt:lpstr>
      <vt:lpstr>.XML das notificações</vt:lpstr>
      <vt:lpstr>.XML das notificações</vt:lpstr>
      <vt:lpstr>Notificações em portal</vt:lpstr>
      <vt:lpstr>Notificações</vt:lpstr>
      <vt:lpstr>Notificações</vt:lpstr>
      <vt:lpstr>Qbrigado!</vt:lpstr>
    </vt:vector>
  </TitlesOfParts>
  <Company>Quidgest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André Ancião</dc:creator>
  <cp:lastModifiedBy>Thales Parreira</cp:lastModifiedBy>
  <cp:revision>59</cp:revision>
  <dcterms:created xsi:type="dcterms:W3CDTF">2010-08-31T14:07:26Z</dcterms:created>
  <dcterms:modified xsi:type="dcterms:W3CDTF">2016-10-20T15:41:06Z</dcterms:modified>
</cp:coreProperties>
</file>