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D505-7B38-4126-AC2F-47D6EDEA3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Codeflow</a:t>
            </a:r>
            <a:br>
              <a:rPr lang="pt-PT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F785E2-52FC-4B80-9E10-CB03BC9E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Integração do Genio SVN com o Visual Studio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6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A658CD3-FAF1-4714-8F5B-F99BC086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84238"/>
            <a:ext cx="6250769" cy="43286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3C816-5B41-4542-BB2D-4A9DE434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O que é?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2F4E7A-6D8F-4220-A41F-8734B9B4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Uma </a:t>
            </a:r>
            <a:r>
              <a:rPr lang="pt-PT" i="1">
                <a:solidFill>
                  <a:schemeClr val="bg1"/>
                </a:solidFill>
              </a:rPr>
              <a:t>package</a:t>
            </a:r>
            <a:r>
              <a:rPr lang="pt-PT">
                <a:solidFill>
                  <a:schemeClr val="bg1"/>
                </a:solidFill>
              </a:rPr>
              <a:t> para o Visual Studio 2017/2015.</a:t>
            </a:r>
          </a:p>
          <a:p>
            <a:r>
              <a:rPr lang="pt-PT">
                <a:solidFill>
                  <a:schemeClr val="bg1"/>
                </a:solidFill>
              </a:rPr>
              <a:t>Integração do Genio SVN com o Visual Studio.</a:t>
            </a:r>
          </a:p>
          <a:p>
            <a:endParaRPr lang="pt-PT" u="sng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9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F6729-FB14-4E3B-8324-76D8379A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t-PT"/>
              <a:t>Problemas atuais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3F3BCF-5B3D-4E31-80EF-DADB7F98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pt-PT"/>
              <a:t>Copiar código para o Genio.</a:t>
            </a:r>
          </a:p>
          <a:p>
            <a:r>
              <a:rPr lang="pt-PT"/>
              <a:t>Pesquisas e alterações propensa a erros.</a:t>
            </a:r>
          </a:p>
          <a:p>
            <a:r>
              <a:rPr lang="pt-PT"/>
              <a:t>Erros de sintaxe ao copiar código para o Genio.</a:t>
            </a:r>
          </a:p>
          <a:p>
            <a:r>
              <a:rPr lang="pt-PT"/>
              <a:t>Necessidade de “gerar uma versão” depois das alterações.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637FE-0404-41D4-9727-11FAE834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D303FC-9442-412A-95C3-8A108D79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Remover a necessidade de copiar código para o Genio.</a:t>
            </a:r>
          </a:p>
          <a:p>
            <a:r>
              <a:rPr lang="pt-PT" dirty="0"/>
              <a:t>Remover a necessidade criar código no Genio.</a:t>
            </a:r>
          </a:p>
          <a:p>
            <a:r>
              <a:rPr lang="pt-PT" dirty="0"/>
              <a:t>Remover a necessidade de gerar versão para confirmar alterações.</a:t>
            </a:r>
          </a:p>
          <a:p>
            <a:r>
              <a:rPr lang="en-US" dirty="0" err="1"/>
              <a:t>Agilizar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pt-PT" dirty="0"/>
              <a:t>de código manual.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8B3D-C814-40FD-B82E-A43085A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BAFB6-78CD-40B7-82D2-5F5ADD07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000" b="1" dirty="0"/>
              <a:t>Base</a:t>
            </a:r>
          </a:p>
          <a:p>
            <a:pPr lvl="1"/>
            <a:r>
              <a:rPr lang="pt-PT" dirty="0"/>
              <a:t>Integração com múltiplos checkouts do Genio.</a:t>
            </a:r>
          </a:p>
          <a:p>
            <a:pPr lvl="1"/>
            <a:r>
              <a:rPr lang="pt-PT" dirty="0"/>
              <a:t>Possibilidade de reverter </a:t>
            </a:r>
            <a:r>
              <a:rPr lang="pt-PT" dirty="0" err="1"/>
              <a:t>commits</a:t>
            </a:r>
            <a:r>
              <a:rPr lang="pt-PT" dirty="0"/>
              <a:t> feitos para </a:t>
            </a:r>
            <a:r>
              <a:rPr lang="pt-PT"/>
              <a:t>o Genio.</a:t>
            </a:r>
            <a:endParaRPr lang="pt-PT" sz="2000" dirty="0"/>
          </a:p>
          <a:p>
            <a:r>
              <a:rPr lang="pt-PT" sz="2000" b="1" dirty="0"/>
              <a:t>Commit</a:t>
            </a:r>
          </a:p>
          <a:p>
            <a:pPr lvl="1"/>
            <a:r>
              <a:rPr lang="pt-PT" dirty="0"/>
              <a:t>Só diferenças entre o que está no Genio e o que está na </a:t>
            </a:r>
            <a:r>
              <a:rPr lang="pt-PT" dirty="0" err="1"/>
              <a:t>solution</a:t>
            </a:r>
            <a:r>
              <a:rPr lang="pt-PT" dirty="0"/>
              <a:t> é mostrada.</a:t>
            </a:r>
          </a:p>
          <a:p>
            <a:pPr lvl="1"/>
            <a:r>
              <a:rPr lang="pt-PT" dirty="0"/>
              <a:t>Possibilidade de analisar todos os ficheiros da </a:t>
            </a:r>
            <a:r>
              <a:rPr lang="pt-PT" dirty="0" err="1"/>
              <a:t>solution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Merge do que está no Genio e o que está na </a:t>
            </a:r>
            <a:r>
              <a:rPr lang="pt-PT" dirty="0" err="1"/>
              <a:t>solution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Substituição automática dos índices gerados pelo Genio pelas keywords do /[FNTX …]/</a:t>
            </a:r>
          </a:p>
        </p:txBody>
      </p:sp>
    </p:spTree>
    <p:extLst>
      <p:ext uri="{BB962C8B-B14F-4D97-AF65-F5344CB8AC3E}">
        <p14:creationId xmlns:p14="http://schemas.microsoft.com/office/powerpoint/2010/main" val="1794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BEC28-29C4-4B8F-9021-6624C72A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4721B6-D918-4C01-8A6D-9EACB8E4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sz="2000" b="1" dirty="0" err="1"/>
              <a:t>Update</a:t>
            </a:r>
            <a:endParaRPr lang="pt-PT" sz="2000" b="1" dirty="0"/>
          </a:p>
          <a:p>
            <a:pPr lvl="1"/>
            <a:r>
              <a:rPr lang="pt-PT" dirty="0"/>
              <a:t>Atualizar o código que está na </a:t>
            </a:r>
            <a:r>
              <a:rPr lang="pt-PT" dirty="0" err="1"/>
              <a:t>solution</a:t>
            </a:r>
            <a:r>
              <a:rPr lang="pt-PT" dirty="0"/>
              <a:t> com o que está no Genio.</a:t>
            </a:r>
          </a:p>
          <a:p>
            <a:r>
              <a:rPr lang="pt-PT" sz="2000" b="1" dirty="0"/>
              <a:t>Criação</a:t>
            </a:r>
          </a:p>
          <a:p>
            <a:pPr lvl="1"/>
            <a:r>
              <a:rPr lang="pt-PT" dirty="0"/>
              <a:t>Criação de código manual </a:t>
            </a:r>
          </a:p>
          <a:p>
            <a:r>
              <a:rPr lang="pt-PT" sz="2000" b="1" dirty="0"/>
              <a:t>Pesquisas</a:t>
            </a:r>
          </a:p>
          <a:p>
            <a:pPr lvl="1"/>
            <a:r>
              <a:rPr lang="pt-PT" dirty="0"/>
              <a:t>Pesquisas ao código manual e às </a:t>
            </a:r>
            <a:r>
              <a:rPr lang="pt-PT" dirty="0" err="1"/>
              <a:t>functions</a:t>
            </a:r>
            <a:r>
              <a:rPr lang="pt-PT" dirty="0"/>
              <a:t> no Genio.</a:t>
            </a:r>
          </a:p>
          <a:p>
            <a:pPr lvl="1"/>
            <a:r>
              <a:rPr lang="pt-PT" dirty="0"/>
              <a:t>Visualização e alterações no Visual Studio.</a:t>
            </a:r>
          </a:p>
          <a:p>
            <a:r>
              <a:rPr lang="pt-PT" sz="2000" b="1" dirty="0"/>
              <a:t>Visual Studio 2008</a:t>
            </a:r>
          </a:p>
          <a:p>
            <a:pPr lvl="1"/>
            <a:r>
              <a:rPr lang="pt-PT" i="1" dirty="0" err="1"/>
              <a:t>Retarget</a:t>
            </a:r>
            <a:r>
              <a:rPr lang="pt-PT" dirty="0"/>
              <a:t> automático do </a:t>
            </a:r>
            <a:r>
              <a:rPr lang="pt-PT" i="1" dirty="0" err="1"/>
              <a:t>Plataform</a:t>
            </a:r>
            <a:r>
              <a:rPr lang="pt-PT" i="1" dirty="0"/>
              <a:t> </a:t>
            </a:r>
            <a:r>
              <a:rPr lang="pt-PT" i="1" dirty="0" err="1"/>
              <a:t>Tool</a:t>
            </a:r>
            <a:r>
              <a:rPr lang="pt-PT" i="1" dirty="0"/>
              <a:t> Set </a:t>
            </a:r>
            <a:r>
              <a:rPr lang="pt-PT" dirty="0"/>
              <a:t>para o compilador do </a:t>
            </a:r>
            <a:r>
              <a:rPr lang="pt-PT"/>
              <a:t>Visual Studio </a:t>
            </a:r>
            <a:r>
              <a:rPr lang="pt-PT" dirty="0"/>
              <a:t>2008 em </a:t>
            </a:r>
            <a:r>
              <a:rPr lang="pt-PT" dirty="0" err="1"/>
              <a:t>solutions</a:t>
            </a:r>
            <a:r>
              <a:rPr lang="pt-PT" dirty="0"/>
              <a:t> de Visual C++ (</a:t>
            </a:r>
            <a:r>
              <a:rPr lang="pt-PT" dirty="0" err="1"/>
              <a:t>Backoffice</a:t>
            </a:r>
            <a:r>
              <a:rPr lang="pt-P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0736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AE8D-FB4C-40D0-AE0D-6A047EF8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DC5D48-D203-4514-8645-B7BF9CC7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Utiliza as tags que são geradas para o código manual:</a:t>
            </a:r>
          </a:p>
          <a:p>
            <a:pPr lvl="1"/>
            <a:r>
              <a:rPr lang="en-US" dirty="0"/>
              <a:t>BEGIN_MANUALCODE_CODMANUA:4AA02AF1-4831-4278-919F-679C124CB75F</a:t>
            </a:r>
          </a:p>
          <a:p>
            <a:pPr lvl="1"/>
            <a:r>
              <a:rPr lang="en-US" dirty="0"/>
              <a:t>END_MANUALCODE</a:t>
            </a:r>
          </a:p>
          <a:p>
            <a:r>
              <a:rPr lang="pt-PT" dirty="0"/>
              <a:t>C</a:t>
            </a:r>
            <a:r>
              <a:rPr lang="en-US" dirty="0" err="1"/>
              <a:t>ommits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feitos</a:t>
            </a:r>
            <a:r>
              <a:rPr lang="en-US" dirty="0"/>
              <a:t> com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do cursor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r>
              <a:rPr lang="en-US" dirty="0"/>
              <a:t>.</a:t>
            </a:r>
          </a:p>
          <a:p>
            <a:r>
              <a:rPr lang="pt-PT" dirty="0"/>
              <a:t>C</a:t>
            </a:r>
            <a:r>
              <a:rPr lang="en-US" dirty="0" err="1"/>
              <a:t>ommit</a:t>
            </a:r>
            <a:r>
              <a:rPr lang="en-US" dirty="0"/>
              <a:t> da solution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ficheiros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83499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56</TotalTime>
  <Words>291</Words>
  <Application>Microsoft Office PowerPoint</Application>
  <PresentationFormat>Ecrã Panorâmico</PresentationFormat>
  <Paragraphs>40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Pacote</vt:lpstr>
      <vt:lpstr>Codeflow </vt:lpstr>
      <vt:lpstr>O que é?</vt:lpstr>
      <vt:lpstr>Problemas atuais</vt:lpstr>
      <vt:lpstr>Objetivo</vt:lpstr>
      <vt:lpstr>funcionalidades</vt:lpstr>
      <vt:lpstr>Funcionalidades</vt:lpstr>
      <vt:lpstr>Como funciona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Codeflow</dc:title>
  <dc:creator>Thales Parreira</dc:creator>
  <cp:lastModifiedBy>Thales Parreira</cp:lastModifiedBy>
  <cp:revision>10</cp:revision>
  <dcterms:created xsi:type="dcterms:W3CDTF">2017-12-14T01:35:58Z</dcterms:created>
  <dcterms:modified xsi:type="dcterms:W3CDTF">2017-12-14T02:35:24Z</dcterms:modified>
</cp:coreProperties>
</file>