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0" r:id="rId5"/>
    <p:sldId id="259" r:id="rId6"/>
    <p:sldId id="258" r:id="rId7"/>
    <p:sldId id="262" r:id="rId8"/>
    <p:sldId id="270" r:id="rId9"/>
    <p:sldId id="257" r:id="rId10"/>
    <p:sldId id="269" r:id="rId11"/>
    <p:sldId id="261" r:id="rId12"/>
    <p:sldId id="267" r:id="rId13"/>
    <p:sldId id="272" r:id="rId14"/>
    <p:sldId id="266" r:id="rId15"/>
    <p:sldId id="265" r:id="rId16"/>
    <p:sldId id="271" r:id="rId17"/>
    <p:sldId id="274" r:id="rId18"/>
    <p:sldId id="268" r:id="rId19"/>
    <p:sldId id="273" r:id="rId20"/>
    <p:sldId id="275" r:id="rId21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68063" autoAdjust="0"/>
  </p:normalViewPr>
  <p:slideViewPr>
    <p:cSldViewPr>
      <p:cViewPr varScale="1">
        <p:scale>
          <a:sx n="79" d="100"/>
          <a:sy n="79" d="100"/>
        </p:scale>
        <p:origin x="-25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1FBDB-424E-4E73-9797-CFDEDC5FC80E}" type="datetimeFigureOut">
              <a:rPr lang="pt-PT" smtClean="0"/>
              <a:t>07-01-2016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A061-CFE7-4898-ADD5-A63B90A0E9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212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Aproveitar desenvolvimentos Jamaica</a:t>
            </a:r>
            <a:r>
              <a:rPr lang="pt-PT" baseline="0" dirty="0" smtClean="0"/>
              <a:t> para o GIP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BA061-CFE7-4898-ADD5-A63B90A0E95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674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BA061-CFE7-4898-ADD5-A63B90A0E95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058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Portal do Trabalhador</a:t>
            </a:r>
          </a:p>
          <a:p>
            <a:r>
              <a:rPr lang="pt-PT" dirty="0" smtClean="0"/>
              <a:t>Portal do Dirigente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BA061-CFE7-4898-ADD5-A63B90A0E95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Tradutor</a:t>
            </a:r>
            <a:r>
              <a:rPr lang="pt-PT" baseline="0" dirty="0" smtClean="0"/>
              <a:t> nem sempre traduzia bem, por exemplo, choppings para picagens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BA061-CFE7-4898-ADD5-A63B90A0E95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27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BA061-CFE7-4898-ADD5-A63B90A0E95A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909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6738484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82948"/>
          </a:xfrm>
          <a:prstGeom prst="rect">
            <a:avLst/>
          </a:prstGeom>
        </p:spPr>
        <p:txBody>
          <a:bodyPr anchor="ctr"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653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2152327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dirty="0"/>
              <a:t>z</a:t>
            </a:r>
          </a:p>
        </p:txBody>
      </p:sp>
      <p:pic>
        <p:nvPicPr>
          <p:cNvPr id="1027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3960812" cy="648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5148064" y="6335414"/>
            <a:ext cx="374332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PT" sz="10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quidgest@quidgest.com | www.quidgest.com</a:t>
            </a:r>
          </a:p>
        </p:txBody>
      </p:sp>
      <p:pic>
        <p:nvPicPr>
          <p:cNvPr id="1029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87" y="115889"/>
            <a:ext cx="1012301" cy="12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06" y="6400434"/>
            <a:ext cx="2616322" cy="170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94190"/>
            <a:ext cx="828638" cy="203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Tm="15000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PT" altLang="pt-PT" dirty="0" smtClean="0"/>
              <a:t>Bem-vindos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 smtClean="0"/>
              <a:t>Projeto Jamaica</a:t>
            </a:r>
            <a:endParaRPr lang="pt-PT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Before </a:t>
            </a:r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Traduzir relatórios Crystal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mtClean="0"/>
              <a:t>Reporting Services</a:t>
            </a:r>
            <a:endParaRPr lang="pt-PT" dirty="0" smtClean="0"/>
          </a:p>
          <a:p>
            <a:pPr marL="0" indent="0" eaLnBrk="1" hangingPunct="1">
              <a:buNone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4338" name="Picture 2" descr="http://cdn2.hubspot.net/hub/174186/file-13964060-jpg/images/sap_crystal_solutions-resized-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74" y="3900536"/>
            <a:ext cx="3914801" cy="21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84984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Before </a:t>
            </a:r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Aproveitar o que foi apresentado</a:t>
            </a:r>
            <a:endParaRPr lang="pt-PT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Utilizar caso específicos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7170" name="Picture 2" descr="https://www.sofort.com/var/sofort/storage/images/media/graphics/illus/demo-video/238516-3-eng-DE/Demo-Video_col-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04" y="3516847"/>
            <a:ext cx="3219971" cy="25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83901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Before </a:t>
            </a:r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Desenvolvimentos para Android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5362" name="Picture 2" descr="https://fs01.androidpit.info/userfiles/4110382/image/Android/android-6-0-marshmallow-hero-w7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48" y="3774032"/>
            <a:ext cx="4121127" cy="23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40766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Desenvolvimento presencial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Rotatividade de técnicos e funcionais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7410" name="Picture 2" descr="http://images.clipartpanda.com/rotation-clipart-migr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37" y="3135887"/>
            <a:ext cx="2956938" cy="29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51969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Integrações com os ministérios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1266" name="Picture 2" descr="Ministry of Finance &amp; Pla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70243"/>
            <a:ext cx="5977359" cy="172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19111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Multiplas iterações de deployment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0242" name="Picture 2" descr="http://www.howdesign.com/wp-content/uploads/yellow-pencil-desig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405" y="4359527"/>
            <a:ext cx="4753769" cy="173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918085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Várias fases de entregas aos ministérios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6386" name="Picture 2" descr="http://www.websitedeployment.com/planning-website-deployment/module2/images/6phases_mo_ma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3422921"/>
            <a:ext cx="3248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16860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Múltiplas formações para as diferentes entregas aos ministérios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9458" name="Picture 2" descr="http://www.cefa.pt/v2/images/stories/form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21" y="3425825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30691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Fase</a:t>
            </a:r>
            <a:r>
              <a:rPr lang="en-US" altLang="pt-PT" dirty="0" smtClean="0"/>
              <a:t> final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Adeus BackOffice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Tudo em WEB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2290" name="Picture 2" descr="http://www.vcallglobal.com/wp-content/uploads/2014/06/Back-Office-Support-By-Vc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37998"/>
            <a:ext cx="3673103" cy="275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91578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Importante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Não “esquecer” os clientes em Portugal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Tentar aproveitar ao máximo a experiência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8434" name="Picture 2" descr="http://www.caliopeinnova.com/home/images/Prueba/Experiencia_escuc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3235325"/>
            <a:ext cx="3819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828294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O </a:t>
            </a:r>
            <a:r>
              <a:rPr lang="en-US" altLang="pt-PT" dirty="0" err="1" smtClean="0"/>
              <a:t>projeto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Implementar sistema dos RH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75k numa fase inicial, 120k utilizadores numa fase final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6150" name="Picture 6" descr="http://www.firestartertech.com/images/dataflow-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49" y="3213515"/>
            <a:ext cx="3552626" cy="287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221095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A </a:t>
            </a:r>
            <a:r>
              <a:rPr lang="en-US" altLang="pt-PT" dirty="0" err="1" smtClean="0"/>
              <a:t>reter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Textos em Genio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Mensagens em Genio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20484" name="Picture 4" descr="http://linkbookkeeping.com.au/sites/linkbookkeeping.com.au/files/good%20business%20ide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09220"/>
            <a:ext cx="3745111" cy="25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659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/>
              <a:t>O </a:t>
            </a:r>
            <a:r>
              <a:rPr lang="en-US" altLang="pt-PT" dirty="0" err="1"/>
              <a:t>projeto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Fase inicial com backoffice e WEB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Fase final em Web</a:t>
            </a:r>
            <a:endParaRPr lang="pt-PT" dirty="0"/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9218" name="Picture 2" descr="http://www.bitmag.com.br/wp-content/uploads/2014/05/back-off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37" y="3679733"/>
            <a:ext cx="4491038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28481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/>
              <a:t>Before </a:t>
            </a:r>
            <a:r>
              <a:rPr lang="en-US" altLang="pt-PT" dirty="0" err="1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Tentar </a:t>
            </a:r>
            <a:r>
              <a:rPr lang="pt-PT" dirty="0"/>
              <a:t>aproveitar o </a:t>
            </a:r>
            <a:r>
              <a:rPr lang="pt-PT" dirty="0" smtClean="0"/>
              <a:t>máximo</a:t>
            </a:r>
            <a:endParaRPr lang="pt-PT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Quando separar definições?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8" name="Picture 2" descr="http://www.quidgest.pt/images/topo_genio_homep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48609"/>
            <a:ext cx="64807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/>
              <a:t>Before </a:t>
            </a:r>
            <a:r>
              <a:rPr lang="en-US" altLang="pt-PT" dirty="0" err="1"/>
              <a:t>KickOff</a:t>
            </a:r>
            <a:endParaRPr lang="en-US" altLang="pt-PT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Utilizar o Quidserver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Processos em web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3076" name="Picture 4" descr="http://static.techspot.com/articles-info/788/images/world-wide-web-25-years-sup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10" y="3573016"/>
            <a:ext cx="5977358" cy="23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/>
              <a:t>Before </a:t>
            </a:r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Nova tecnologia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PT" dirty="0"/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2050" name="Picture 2" descr="http://casatwy.com/pics/iOSView/MCVMVMV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855" y="2884428"/>
            <a:ext cx="5112568" cy="32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Before </a:t>
            </a:r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Utilização em qualquer dispositivo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20" y="3652065"/>
            <a:ext cx="3275855" cy="24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429687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Before </a:t>
            </a:r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Textos em Genio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Mensagens de erro em Genio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3314" name="Picture 2" descr="http://i2.kym-cdn.com/photos/images/original/000/507/978/4e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63" y="4000056"/>
            <a:ext cx="4180912" cy="20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78541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Before </a:t>
            </a:r>
            <a:r>
              <a:rPr lang="en-US" altLang="pt-PT" dirty="0" err="1" smtClean="0"/>
              <a:t>KickOff</a:t>
            </a:r>
            <a:endParaRPr lang="en-US" altLang="pt-PT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/>
              <a:t>Rever as </a:t>
            </a:r>
            <a:r>
              <a:rPr lang="pt-PT" dirty="0" smtClean="0"/>
              <a:t>Traduções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Traduzir o que falta</a:t>
            </a:r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889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1026" name="Picture 2" descr="http://www.escolabrasileiradegames.com.br/blog/wp-content/uploads/2014/08/ebg-idiom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949575"/>
            <a:ext cx="35909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193</Words>
  <Application>Microsoft Office PowerPoint</Application>
  <PresentationFormat>On-screen Show (4:3)</PresentationFormat>
  <Paragraphs>61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Bem-vindos</vt:lpstr>
      <vt:lpstr>O projeto</vt:lpstr>
      <vt:lpstr>O projeto</vt:lpstr>
      <vt:lpstr>Before KickOff</vt:lpstr>
      <vt:lpstr>Before KickOff</vt:lpstr>
      <vt:lpstr>Before KickOff</vt:lpstr>
      <vt:lpstr>Before KickOff</vt:lpstr>
      <vt:lpstr>Before KickOff</vt:lpstr>
      <vt:lpstr>Before KickOff</vt:lpstr>
      <vt:lpstr>Before KickOff</vt:lpstr>
      <vt:lpstr>Before KickOff</vt:lpstr>
      <vt:lpstr>Before KickOff</vt:lpstr>
      <vt:lpstr>KickOff</vt:lpstr>
      <vt:lpstr>KickOff</vt:lpstr>
      <vt:lpstr>KickOff</vt:lpstr>
      <vt:lpstr>KickOff</vt:lpstr>
      <vt:lpstr>KickOff</vt:lpstr>
      <vt:lpstr>Fase final</vt:lpstr>
      <vt:lpstr>Importante</vt:lpstr>
      <vt:lpstr>A reter</vt:lpstr>
    </vt:vector>
  </TitlesOfParts>
  <Company>Quidgest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André Ancião</dc:creator>
  <cp:lastModifiedBy>Thales Parreira</cp:lastModifiedBy>
  <cp:revision>54</cp:revision>
  <dcterms:created xsi:type="dcterms:W3CDTF">2010-08-31T14:07:26Z</dcterms:created>
  <dcterms:modified xsi:type="dcterms:W3CDTF">2016-01-07T11:17:56Z</dcterms:modified>
</cp:coreProperties>
</file>