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18288000" cy="10287000"/>
  <p:notesSz cx="6858000" cy="9144000"/>
  <p:embeddedFontLst>
    <p:embeddedFont>
      <p:font typeface="Playfair Display" charset="1" panose="00000500000000000000"/>
      <p:regular r:id="rId6"/>
    </p:embeddedFont>
    <p:embeddedFont>
      <p:font typeface="Playfair Display Bold" charset="1" panose="00000800000000000000"/>
      <p:regular r:id="rId7"/>
    </p:embeddedFont>
    <p:embeddedFont>
      <p:font typeface="Playfair Display Italics" charset="1" panose="00000500000000000000"/>
      <p:regular r:id="rId8"/>
    </p:embeddedFont>
    <p:embeddedFont>
      <p:font typeface="Playfair Display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 Italics" charset="1" panose="00000000000000000000"/>
      <p:regular r:id="rId16"/>
    </p:embeddedFont>
    <p:embeddedFont>
      <p:font typeface="Public Sans 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56">
            <a:off x="1028683" y="4529257"/>
            <a:ext cx="16230639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86422" y="7029942"/>
            <a:ext cx="2951061" cy="231408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BUSINESS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Air France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Team 4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Hult International Business School MBAN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7310" y="3251663"/>
            <a:ext cx="2544229" cy="286160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56239" y="3251663"/>
            <a:ext cx="3044263" cy="28616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711458" y="3325440"/>
            <a:ext cx="3547842" cy="298663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574072" y="6178727"/>
            <a:ext cx="6884155" cy="339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</a:p>
          <a:p>
            <a:pPr algn="ctr">
              <a:lnSpc>
                <a:spcPts val="6750"/>
              </a:lnSpc>
            </a:pPr>
            <a:r>
              <a:rPr lang="en-US" sz="4500">
                <a:solidFill>
                  <a:srgbClr val="000000"/>
                </a:solidFill>
                <a:latin typeface="Public Sans"/>
              </a:rPr>
              <a:t>Choose the efficient distribution of advertising budgets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28675"/>
            <a:ext cx="5931592" cy="119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2"/>
              </a:lnSpc>
              <a:spcBef>
                <a:spcPct val="0"/>
              </a:spcBef>
            </a:pPr>
            <a:r>
              <a:rPr lang="en-US" sz="6521">
                <a:solidFill>
                  <a:srgbClr val="000000"/>
                </a:solidFill>
                <a:latin typeface="Public Sans"/>
              </a:rPr>
              <a:t>Our Strategy: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368" y="4981575"/>
            <a:ext cx="5681281" cy="4418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6"/>
              </a:lnSpc>
            </a:pPr>
          </a:p>
          <a:p>
            <a:pPr algn="ctr">
              <a:lnSpc>
                <a:spcPts val="7836"/>
              </a:lnSpc>
            </a:pPr>
            <a:r>
              <a:rPr lang="en-US" sz="5224">
                <a:solidFill>
                  <a:srgbClr val="000000"/>
                </a:solidFill>
                <a:latin typeface="Public Sans Bold"/>
              </a:rPr>
              <a:t> </a:t>
            </a:r>
          </a:p>
          <a:p>
            <a:pPr algn="ctr">
              <a:lnSpc>
                <a:spcPts val="6486"/>
              </a:lnSpc>
            </a:pPr>
            <a:r>
              <a:rPr lang="en-US" sz="4324">
                <a:solidFill>
                  <a:srgbClr val="000000"/>
                </a:solidFill>
                <a:latin typeface="Public Sans"/>
              </a:rPr>
              <a:t>Searching for the optimum SEM campaign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8227" y="7074077"/>
            <a:ext cx="6054303" cy="253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Public Sans"/>
              </a:rPr>
              <a:t>Choose pertinent keywords and bid techniques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31810" y="-40953"/>
            <a:ext cx="7596814" cy="514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828625" y="-40953"/>
            <a:ext cx="7600854" cy="506159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231810" y="5093022"/>
            <a:ext cx="7717789" cy="5156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98134" y="7527731"/>
            <a:ext cx="2269778" cy="234217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671599" y="6179524"/>
            <a:ext cx="7148885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Public Sans"/>
              </a:rPr>
              <a:t>Keyword Performance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42" r="19310" b="242"/>
          <a:stretch>
            <a:fillRect/>
          </a:stretch>
        </p:blipFill>
        <p:spPr>
          <a:xfrm flipH="false" flipV="false" rot="0">
            <a:off x="410399" y="1946686"/>
            <a:ext cx="8584991" cy="731161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01427" y="1956211"/>
            <a:ext cx="8489237" cy="731161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859084" y="395287"/>
            <a:ext cx="8786961" cy="108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Public Sans"/>
              </a:rPr>
              <a:t>Logistic  Model Analysis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488" t="0" r="5488" b="0"/>
          <a:stretch>
            <a:fillRect/>
          </a:stretch>
        </p:blipFill>
        <p:spPr>
          <a:xfrm flipH="false" flipV="false" rot="0">
            <a:off x="2453479" y="2003614"/>
            <a:ext cx="13381042" cy="775052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140858" y="395287"/>
            <a:ext cx="8006283" cy="108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Public Sans"/>
              </a:rPr>
              <a:t>Decision Tree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45000" y="1918987"/>
            <a:ext cx="11998001" cy="68535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03540" y="395287"/>
            <a:ext cx="7480920" cy="108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Public Sans"/>
              </a:rPr>
              <a:t>Scatterplot Analysis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59385"/>
            <a:ext cx="18288000" cy="803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47920" indent="-573960" lvl="1">
              <a:lnSpc>
                <a:spcPts val="7975"/>
              </a:lnSpc>
              <a:buFont typeface="Arial"/>
              <a:buChar char="•"/>
            </a:pPr>
            <a:r>
              <a:rPr lang="en-US" sz="5316">
                <a:solidFill>
                  <a:srgbClr val="000000"/>
                </a:solidFill>
                <a:latin typeface="Public Sans"/>
              </a:rPr>
              <a:t>Target a less competitive audience</a:t>
            </a:r>
          </a:p>
          <a:p>
            <a:pPr>
              <a:lnSpc>
                <a:spcPts val="7975"/>
              </a:lnSpc>
            </a:pPr>
          </a:p>
          <a:p>
            <a:pPr marL="1147920" indent="-573960" lvl="1">
              <a:lnSpc>
                <a:spcPts val="7975"/>
              </a:lnSpc>
              <a:buFont typeface="Arial"/>
              <a:buChar char="•"/>
            </a:pPr>
            <a:r>
              <a:rPr lang="en-US" sz="5316">
                <a:solidFill>
                  <a:srgbClr val="000000"/>
                </a:solidFill>
                <a:latin typeface="Public Sans"/>
              </a:rPr>
              <a:t>Optimize the keywords and targeting</a:t>
            </a:r>
          </a:p>
          <a:p>
            <a:pPr>
              <a:lnSpc>
                <a:spcPts val="7975"/>
              </a:lnSpc>
            </a:pPr>
          </a:p>
          <a:p>
            <a:pPr marL="1147920" indent="-573960" lvl="1">
              <a:lnSpc>
                <a:spcPts val="7975"/>
              </a:lnSpc>
              <a:buFont typeface="Arial"/>
              <a:buChar char="•"/>
            </a:pPr>
            <a:r>
              <a:rPr lang="en-US" sz="5316">
                <a:solidFill>
                  <a:srgbClr val="000000"/>
                </a:solidFill>
                <a:latin typeface="Public Sans"/>
              </a:rPr>
              <a:t>Optimize the ad copy and landing pages</a:t>
            </a:r>
          </a:p>
          <a:p>
            <a:pPr>
              <a:lnSpc>
                <a:spcPts val="7975"/>
              </a:lnSpc>
            </a:pPr>
          </a:p>
          <a:p>
            <a:pPr marL="1147920" indent="-573960" lvl="1">
              <a:lnSpc>
                <a:spcPts val="7975"/>
              </a:lnSpc>
              <a:buFont typeface="Arial"/>
              <a:buChar char="•"/>
            </a:pPr>
            <a:r>
              <a:rPr lang="en-US" sz="5316">
                <a:solidFill>
                  <a:srgbClr val="000000"/>
                </a:solidFill>
                <a:latin typeface="Public Sans"/>
              </a:rPr>
              <a:t>Track the results of the campaigns and make adjustments as needed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44994" y="2021310"/>
            <a:ext cx="1414306" cy="113674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69758" y="3884289"/>
            <a:ext cx="1426633" cy="14266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24797" y="8063449"/>
            <a:ext cx="2254827" cy="182845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2667" y="5958623"/>
            <a:ext cx="1300816" cy="145712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023920" y="329871"/>
            <a:ext cx="7008688" cy="119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9"/>
              </a:lnSpc>
              <a:spcBef>
                <a:spcPct val="0"/>
              </a:spcBef>
            </a:pPr>
            <a:r>
              <a:rPr lang="en-US" sz="6566">
                <a:solidFill>
                  <a:srgbClr val="000000"/>
                </a:solidFill>
                <a:latin typeface="Public Sans"/>
              </a:rPr>
              <a:t>Recommendation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56">
            <a:off x="1028683" y="4529257"/>
            <a:ext cx="16230639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86000"/>
          </a:blip>
          <a:srcRect l="0" t="0" r="0" b="0"/>
          <a:stretch>
            <a:fillRect/>
          </a:stretch>
        </p:blipFill>
        <p:spPr>
          <a:xfrm flipH="false" flipV="false" rot="0">
            <a:off x="13957514" y="6738875"/>
            <a:ext cx="3212926" cy="251942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9840" y="4775088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BUSINESS CASE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Team 4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Hult International Business School MBAN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DAFfQipUoeA</dc:identifier>
  <dcterms:modified xsi:type="dcterms:W3CDTF">2011-08-01T06:04:30Z</dcterms:modified>
  <cp:revision>1</cp:revision>
  <dc:title>R- Business Case Presentation</dc:title>
</cp:coreProperties>
</file>