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7" r:id="rId2"/>
    <p:sldMasterId id="2147483756" r:id="rId3"/>
    <p:sldMasterId id="2147483775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70" r:id="rId7"/>
    <p:sldId id="273" r:id="rId8"/>
    <p:sldId id="278" r:id="rId9"/>
    <p:sldId id="279" r:id="rId10"/>
    <p:sldId id="281" r:id="rId11"/>
    <p:sldId id="282" r:id="rId12"/>
    <p:sldId id="283" r:id="rId13"/>
    <p:sldId id="284" r:id="rId14"/>
    <p:sldId id="285" r:id="rId15"/>
    <p:sldId id="288" r:id="rId16"/>
    <p:sldId id="280" r:id="rId17"/>
    <p:sldId id="286" r:id="rId18"/>
    <p:sldId id="287" r:id="rId19"/>
    <p:sldId id="271" r:id="rId20"/>
    <p:sldId id="272" r:id="rId21"/>
    <p:sldId id="277" r:id="rId2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010"/>
    <a:srgbClr val="88B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04" autoAdjust="0"/>
  </p:normalViewPr>
  <p:slideViewPr>
    <p:cSldViewPr>
      <p:cViewPr>
        <p:scale>
          <a:sx n="117" d="100"/>
          <a:sy n="117" d="100"/>
        </p:scale>
        <p:origin x="-3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8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272A348-2065-49C3-8614-B40201A321D2}" type="datetimeFigureOut">
              <a:rPr lang="fr-FR"/>
              <a:pPr>
                <a:defRPr/>
              </a:pPr>
              <a:t>12/08/2014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1DF5D66-EFD1-4255-98A5-D60BD06A7B1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492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986313-4BBF-468B-80D9-4C38DD0DB0E3}" type="datetimeFigureOut">
              <a:rPr lang="fr-FR"/>
              <a:pPr>
                <a:defRPr/>
              </a:pPr>
              <a:t>12/08/2014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037826-4B8F-490D-83D0-3EAB13933A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25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altLang="fr-FR" smtClean="0"/>
          </a:p>
        </p:txBody>
      </p:sp>
      <p:sp>
        <p:nvSpPr>
          <p:cNvPr id="7475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A64C65-60BE-47E3-9C23-0120A1B35541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3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>
            <a:grpSpLocks/>
          </p:cNvGrpSpPr>
          <p:nvPr/>
        </p:nvGrpSpPr>
        <p:grpSpPr bwMode="auto"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5948363"/>
              <a:ext cx="9144000" cy="649287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cxnSp>
          <p:nvCxnSpPr>
            <p:cNvPr id="6" name="Connecteur droit 5"/>
            <p:cNvCxnSpPr/>
            <p:nvPr userDrawn="1"/>
          </p:nvCxnSpPr>
          <p:spPr>
            <a:xfrm>
              <a:off x="8418513" y="5948363"/>
              <a:ext cx="0" cy="6651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 userDrawn="1"/>
          </p:nvCxnSpPr>
          <p:spPr>
            <a:xfrm>
              <a:off x="2636838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24"/>
            <p:cNvGrpSpPr>
              <a:grpSpLocks/>
            </p:cNvGrpSpPr>
            <p:nvPr userDrawn="1"/>
          </p:nvGrpSpPr>
          <p:grpSpPr bwMode="auto"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10" name="Image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6485176"/>
                <a:ext cx="219164" cy="250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Image 2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7462" y="6532499"/>
                <a:ext cx="398466" cy="175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Image 2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631" y="6541951"/>
                <a:ext cx="702053" cy="179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Titre 5"/>
            <p:cNvSpPr txBox="1">
              <a:spLocks/>
            </p:cNvSpPr>
            <p:nvPr userDrawn="1"/>
          </p:nvSpPr>
          <p:spPr>
            <a:xfrm>
              <a:off x="2741613" y="6613525"/>
              <a:ext cx="2046287" cy="149225"/>
            </a:xfrm>
            <a:prstGeom prst="rect">
              <a:avLst/>
            </a:prstGeom>
          </p:spPr>
          <p:txBody>
            <a:bodyPr lIns="0" tIns="0" rIns="0" bIns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lnSpc>
                  <a:spcPts val="1000"/>
                </a:lnSpc>
                <a:spcAft>
                  <a:spcPts val="0"/>
                </a:spcAft>
                <a:defRPr/>
              </a:pPr>
              <a:r>
                <a:rPr lang="fr-FR" sz="1600" b="1" spc="10" dirty="0" smtClean="0">
                  <a:solidFill>
                    <a:schemeClr val="bg2"/>
                  </a:solidFill>
                  <a:latin typeface="+mn-lt"/>
                  <a:cs typeface="Arial" pitchFamily="34" charset="0"/>
                </a:rPr>
                <a:t>www.groupe-sii.com</a:t>
              </a:r>
              <a:endParaRPr lang="fr-FR" sz="1600" b="1" spc="10" dirty="0">
                <a:solidFill>
                  <a:schemeClr val="bg2"/>
                </a:solidFill>
                <a:latin typeface="+mn-lt"/>
                <a:cs typeface="Arial" pitchFamily="34" charset="0"/>
              </a:endParaRPr>
            </a:p>
          </p:txBody>
        </p:sp>
      </p:grpSp>
      <p:sp>
        <p:nvSpPr>
          <p:cNvPr id="13" name="Espace réservé de la date 3"/>
          <p:cNvSpPr txBox="1">
            <a:spLocks/>
          </p:cNvSpPr>
          <p:nvPr userDrawn="1"/>
        </p:nvSpPr>
        <p:spPr>
          <a:xfrm>
            <a:off x="7077075" y="6597650"/>
            <a:ext cx="1066800" cy="18415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500" dirty="0">
              <a:solidFill>
                <a:schemeClr val="bg1"/>
              </a:solidFill>
            </a:endParaRPr>
          </a:p>
        </p:txBody>
      </p:sp>
      <p:sp>
        <p:nvSpPr>
          <p:cNvPr id="27" name="Titre 1"/>
          <p:cNvSpPr>
            <a:spLocks noGrp="1"/>
          </p:cNvSpPr>
          <p:nvPr>
            <p:ph type="ctrTitle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981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351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07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21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tx2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57739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3972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27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21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1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5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3960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50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1712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9024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>
            <a:grpSpLocks/>
          </p:cNvGrpSpPr>
          <p:nvPr/>
        </p:nvGrpSpPr>
        <p:grpSpPr bwMode="auto"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5948363"/>
              <a:ext cx="9144000" cy="649287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cxnSp>
          <p:nvCxnSpPr>
            <p:cNvPr id="6" name="Connecteur droit 5"/>
            <p:cNvCxnSpPr/>
            <p:nvPr userDrawn="1"/>
          </p:nvCxnSpPr>
          <p:spPr>
            <a:xfrm>
              <a:off x="8418513" y="5948363"/>
              <a:ext cx="0" cy="6651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 userDrawn="1"/>
          </p:nvCxnSpPr>
          <p:spPr>
            <a:xfrm>
              <a:off x="2636838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24"/>
            <p:cNvGrpSpPr>
              <a:grpSpLocks/>
            </p:cNvGrpSpPr>
            <p:nvPr userDrawn="1"/>
          </p:nvGrpSpPr>
          <p:grpSpPr bwMode="auto"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9" name="Image 2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6485176"/>
                <a:ext cx="219164" cy="250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Image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7462" y="6532499"/>
                <a:ext cx="398466" cy="175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Image 2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631" y="6541951"/>
                <a:ext cx="702053" cy="179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2" name="Espace réservé de la date 3"/>
          <p:cNvSpPr txBox="1">
            <a:spLocks/>
          </p:cNvSpPr>
          <p:nvPr userDrawn="1"/>
        </p:nvSpPr>
        <p:spPr>
          <a:xfrm>
            <a:off x="7077075" y="6429375"/>
            <a:ext cx="1066800" cy="32385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dirty="0" smtClean="0">
              <a:solidFill>
                <a:schemeClr val="bg1"/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900" dirty="0" smtClean="0">
                <a:solidFill>
                  <a:schemeClr val="bg1"/>
                </a:solidFill>
              </a:rPr>
              <a:t>S4-0396-01</a:t>
            </a:r>
            <a:endParaRPr lang="fr-FR" sz="500" dirty="0">
              <a:solidFill>
                <a:schemeClr val="bg1"/>
              </a:solidFill>
            </a:endParaRPr>
          </a:p>
        </p:txBody>
      </p:sp>
      <p:sp>
        <p:nvSpPr>
          <p:cNvPr id="13" name="Titre 5"/>
          <p:cNvSpPr txBox="1">
            <a:spLocks/>
          </p:cNvSpPr>
          <p:nvPr userDrawn="1"/>
        </p:nvSpPr>
        <p:spPr>
          <a:xfrm>
            <a:off x="2741613" y="6613525"/>
            <a:ext cx="2046287" cy="14922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ts val="1000"/>
              </a:lnSpc>
              <a:spcAft>
                <a:spcPts val="0"/>
              </a:spcAft>
              <a:defRPr/>
            </a:pPr>
            <a:r>
              <a:rPr lang="fr-FR" sz="1600" b="1" spc="10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www.groupe-sii.com</a:t>
            </a:r>
            <a:endParaRPr lang="fr-FR" sz="1600" b="1" spc="10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27" name="Titre 1"/>
          <p:cNvSpPr>
            <a:spLocks noGrp="1"/>
          </p:cNvSpPr>
          <p:nvPr>
            <p:ph type="ctrTitle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461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21"/>
          <p:cNvSpPr txBox="1">
            <a:spLocks noChangeArrowheads="1"/>
          </p:cNvSpPr>
          <p:nvPr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89006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21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60987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21"/>
          <p:cNvGrpSpPr>
            <a:grpSpLocks/>
          </p:cNvGrpSpPr>
          <p:nvPr userDrawn="1"/>
        </p:nvGrpSpPr>
        <p:grpSpPr bwMode="auto">
          <a:xfrm>
            <a:off x="0" y="44450"/>
            <a:ext cx="1831975" cy="288925"/>
            <a:chOff x="0" y="62656"/>
            <a:chExt cx="1831605" cy="288658"/>
          </a:xfrm>
        </p:grpSpPr>
        <p:cxnSp>
          <p:nvCxnSpPr>
            <p:cNvPr id="9" name="Connecteur droit 8"/>
            <p:cNvCxnSpPr/>
            <p:nvPr userDrawn="1"/>
          </p:nvCxnSpPr>
          <p:spPr>
            <a:xfrm flipV="1">
              <a:off x="0" y="281529"/>
              <a:ext cx="1828431" cy="0"/>
            </a:xfrm>
            <a:prstGeom prst="line">
              <a:avLst/>
            </a:prstGeom>
            <a:ln w="1524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23"/>
            <p:cNvGrpSpPr>
              <a:grpSpLocks/>
            </p:cNvGrpSpPr>
            <p:nvPr userDrawn="1"/>
          </p:nvGrpSpPr>
          <p:grpSpPr bwMode="auto">
            <a:xfrm>
              <a:off x="1" y="62656"/>
              <a:ext cx="1831604" cy="288658"/>
              <a:chOff x="-2575" y="62656"/>
              <a:chExt cx="1831604" cy="288658"/>
            </a:xfrm>
          </p:grpSpPr>
          <p:sp>
            <p:nvSpPr>
              <p:cNvPr id="16" name="Rectangle à coins arrondis 15"/>
              <p:cNvSpPr/>
              <p:nvPr userDrawn="1"/>
            </p:nvSpPr>
            <p:spPr>
              <a:xfrm>
                <a:off x="1367160" y="62656"/>
                <a:ext cx="461869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135509" y="62656"/>
                <a:ext cx="1555436" cy="247421"/>
              </a:xfrm>
              <a:prstGeom prst="rect">
                <a:avLst/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à coins arrondis 17"/>
              <p:cNvSpPr/>
              <p:nvPr userDrawn="1"/>
            </p:nvSpPr>
            <p:spPr>
              <a:xfrm>
                <a:off x="-2576" y="62656"/>
                <a:ext cx="461870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9" name="ZoneTexte 27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20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rgbClr val="88B4DC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50704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>
            <a:grpSpLocks/>
          </p:cNvGrpSpPr>
          <p:nvPr userDrawn="1"/>
        </p:nvGrpSpPr>
        <p:grpSpPr bwMode="auto">
          <a:xfrm>
            <a:off x="0" y="44450"/>
            <a:ext cx="1831975" cy="288925"/>
            <a:chOff x="0" y="62656"/>
            <a:chExt cx="1831605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0" y="281529"/>
              <a:ext cx="1828431" cy="0"/>
            </a:xfrm>
            <a:prstGeom prst="line">
              <a:avLst/>
            </a:prstGeom>
            <a:ln w="1524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22"/>
            <p:cNvGrpSpPr>
              <a:grpSpLocks/>
            </p:cNvGrpSpPr>
            <p:nvPr userDrawn="1"/>
          </p:nvGrpSpPr>
          <p:grpSpPr bwMode="auto">
            <a:xfrm>
              <a:off x="1" y="62656"/>
              <a:ext cx="1831604" cy="288658"/>
              <a:chOff x="-2575" y="62656"/>
              <a:chExt cx="1831604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67160" y="62656"/>
                <a:ext cx="461869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35509" y="62656"/>
                <a:ext cx="1555436" cy="247421"/>
              </a:xfrm>
              <a:prstGeom prst="rect">
                <a:avLst/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2576" y="62656"/>
                <a:ext cx="461870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826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0"/>
          <p:cNvGrpSpPr>
            <a:grpSpLocks/>
          </p:cNvGrpSpPr>
          <p:nvPr userDrawn="1"/>
        </p:nvGrpSpPr>
        <p:grpSpPr bwMode="auto">
          <a:xfrm>
            <a:off x="0" y="44450"/>
            <a:ext cx="1831975" cy="288925"/>
            <a:chOff x="0" y="62656"/>
            <a:chExt cx="1831605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0" y="281529"/>
              <a:ext cx="1828431" cy="0"/>
            </a:xfrm>
            <a:prstGeom prst="line">
              <a:avLst/>
            </a:prstGeom>
            <a:ln w="1524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22"/>
            <p:cNvGrpSpPr>
              <a:grpSpLocks/>
            </p:cNvGrpSpPr>
            <p:nvPr userDrawn="1"/>
          </p:nvGrpSpPr>
          <p:grpSpPr bwMode="auto">
            <a:xfrm>
              <a:off x="1" y="62656"/>
              <a:ext cx="1831604" cy="288658"/>
              <a:chOff x="-2575" y="62656"/>
              <a:chExt cx="1831604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67160" y="62656"/>
                <a:ext cx="461869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Rectangle 6"/>
              <p:cNvSpPr/>
              <p:nvPr userDrawn="1"/>
            </p:nvSpPr>
            <p:spPr>
              <a:xfrm>
                <a:off x="135509" y="62656"/>
                <a:ext cx="1555436" cy="247421"/>
              </a:xfrm>
              <a:prstGeom prst="rect">
                <a:avLst/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 userDrawn="1"/>
            </p:nvSpPr>
            <p:spPr>
              <a:xfrm>
                <a:off x="-2576" y="62656"/>
                <a:ext cx="461870" cy="288658"/>
              </a:xfrm>
              <a:prstGeom prst="roundRect">
                <a:avLst>
                  <a:gd name="adj" fmla="val 50000"/>
                </a:avLst>
              </a:prstGeom>
              <a:solidFill>
                <a:srgbClr val="88B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474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21"/>
          <p:cNvGrpSpPr>
            <a:grpSpLocks/>
          </p:cNvGrpSpPr>
          <p:nvPr userDrawn="1"/>
        </p:nvGrpSpPr>
        <p:grpSpPr bwMode="auto">
          <a:xfrm>
            <a:off x="1830388" y="44450"/>
            <a:ext cx="1828800" cy="288925"/>
            <a:chOff x="9129" y="62656"/>
            <a:chExt cx="1829850" cy="288658"/>
          </a:xfrm>
        </p:grpSpPr>
        <p:cxnSp>
          <p:nvCxnSpPr>
            <p:cNvPr id="9" name="Connecteur droit 8"/>
            <p:cNvCxnSpPr/>
            <p:nvPr userDrawn="1"/>
          </p:nvCxnSpPr>
          <p:spPr>
            <a:xfrm>
              <a:off x="9129" y="281529"/>
              <a:ext cx="1828261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23"/>
            <p:cNvGrpSpPr>
              <a:grpSpLocks/>
            </p:cNvGrpSpPr>
            <p:nvPr userDrawn="1"/>
          </p:nvGrpSpPr>
          <p:grpSpPr bwMode="auto">
            <a:xfrm>
              <a:off x="9129" y="62656"/>
              <a:ext cx="1829850" cy="288658"/>
              <a:chOff x="6553" y="62656"/>
              <a:chExt cx="1829850" cy="288658"/>
            </a:xfrm>
          </p:grpSpPr>
          <p:sp>
            <p:nvSpPr>
              <p:cNvPr id="16" name="Rectangle à coins arrondis 15"/>
              <p:cNvSpPr/>
              <p:nvPr userDrawn="1"/>
            </p:nvSpPr>
            <p:spPr>
              <a:xfrm>
                <a:off x="1374175" y="62656"/>
                <a:ext cx="462228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143156" y="62656"/>
                <a:ext cx="1555054" cy="24742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à coins arrondis 17"/>
              <p:cNvSpPr/>
              <p:nvPr userDrawn="1"/>
            </p:nvSpPr>
            <p:spPr>
              <a:xfrm>
                <a:off x="6553" y="62656"/>
                <a:ext cx="46222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9" name="ZoneTexte 27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20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3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215015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>
            <a:grpSpLocks/>
          </p:cNvGrpSpPr>
          <p:nvPr userDrawn="1"/>
        </p:nvGrpSpPr>
        <p:grpSpPr bwMode="auto">
          <a:xfrm>
            <a:off x="1830388" y="44450"/>
            <a:ext cx="1828800" cy="288925"/>
            <a:chOff x="9129" y="62656"/>
            <a:chExt cx="1829850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529"/>
              <a:ext cx="1828261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22"/>
            <p:cNvGrpSpPr>
              <a:grpSpLocks/>
            </p:cNvGrpSpPr>
            <p:nvPr userDrawn="1"/>
          </p:nvGrpSpPr>
          <p:grpSpPr bwMode="auto">
            <a:xfrm>
              <a:off x="9129" y="62656"/>
              <a:ext cx="1829850" cy="288658"/>
              <a:chOff x="6553" y="62656"/>
              <a:chExt cx="1829850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4175" y="62656"/>
                <a:ext cx="462228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3156" y="62656"/>
                <a:ext cx="1555054" cy="24742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222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3478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0"/>
          <p:cNvGrpSpPr>
            <a:grpSpLocks/>
          </p:cNvGrpSpPr>
          <p:nvPr userDrawn="1"/>
        </p:nvGrpSpPr>
        <p:grpSpPr bwMode="auto">
          <a:xfrm>
            <a:off x="1830388" y="44450"/>
            <a:ext cx="1828800" cy="288925"/>
            <a:chOff x="9129" y="62656"/>
            <a:chExt cx="1829850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529"/>
              <a:ext cx="1828261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22"/>
            <p:cNvGrpSpPr>
              <a:grpSpLocks/>
            </p:cNvGrpSpPr>
            <p:nvPr userDrawn="1"/>
          </p:nvGrpSpPr>
          <p:grpSpPr bwMode="auto">
            <a:xfrm>
              <a:off x="9129" y="62656"/>
              <a:ext cx="1829850" cy="288658"/>
              <a:chOff x="6553" y="62656"/>
              <a:chExt cx="1829850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4175" y="62656"/>
                <a:ext cx="462228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Rectangle 6"/>
              <p:cNvSpPr/>
              <p:nvPr userDrawn="1"/>
            </p:nvSpPr>
            <p:spPr>
              <a:xfrm>
                <a:off x="143156" y="62656"/>
                <a:ext cx="1555054" cy="24742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 userDrawn="1"/>
            </p:nvSpPr>
            <p:spPr>
              <a:xfrm>
                <a:off x="6553" y="62656"/>
                <a:ext cx="462227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683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21"/>
          <p:cNvGrpSpPr>
            <a:grpSpLocks/>
          </p:cNvGrpSpPr>
          <p:nvPr userDrawn="1"/>
        </p:nvGrpSpPr>
        <p:grpSpPr bwMode="auto">
          <a:xfrm>
            <a:off x="3657600" y="44450"/>
            <a:ext cx="1828800" cy="288925"/>
            <a:chOff x="9129" y="62656"/>
            <a:chExt cx="1831302" cy="288658"/>
          </a:xfrm>
        </p:grpSpPr>
        <p:cxnSp>
          <p:nvCxnSpPr>
            <p:cNvPr id="9" name="Connecteur droit 8"/>
            <p:cNvCxnSpPr/>
            <p:nvPr userDrawn="1"/>
          </p:nvCxnSpPr>
          <p:spPr>
            <a:xfrm>
              <a:off x="9129" y="281529"/>
              <a:ext cx="183130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23"/>
            <p:cNvGrpSpPr>
              <a:grpSpLocks/>
            </p:cNvGrpSpPr>
            <p:nvPr userDrawn="1"/>
          </p:nvGrpSpPr>
          <p:grpSpPr bwMode="auto">
            <a:xfrm>
              <a:off x="9129" y="62656"/>
              <a:ext cx="1831302" cy="288658"/>
              <a:chOff x="6553" y="62656"/>
              <a:chExt cx="1831302" cy="288658"/>
            </a:xfrm>
          </p:grpSpPr>
          <p:sp>
            <p:nvSpPr>
              <p:cNvPr id="16" name="Rectangle à coins arrondis 15"/>
              <p:cNvSpPr/>
              <p:nvPr userDrawn="1"/>
            </p:nvSpPr>
            <p:spPr>
              <a:xfrm>
                <a:off x="1376850" y="62656"/>
                <a:ext cx="461005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144855" y="62656"/>
                <a:ext cx="1554699" cy="24742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à coins arrondis 17"/>
              <p:cNvSpPr/>
              <p:nvPr userDrawn="1"/>
            </p:nvSpPr>
            <p:spPr>
              <a:xfrm>
                <a:off x="6553" y="62656"/>
                <a:ext cx="461005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9" name="ZoneTexte 27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20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4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28693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>
            <a:grpSpLocks/>
          </p:cNvGrpSpPr>
          <p:nvPr userDrawn="1"/>
        </p:nvGrpSpPr>
        <p:grpSpPr bwMode="auto">
          <a:xfrm>
            <a:off x="3657600" y="44450"/>
            <a:ext cx="1828800" cy="288925"/>
            <a:chOff x="9129" y="62656"/>
            <a:chExt cx="183130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>
              <a:off x="9129" y="281529"/>
              <a:ext cx="183130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22"/>
            <p:cNvGrpSpPr>
              <a:grpSpLocks/>
            </p:cNvGrpSpPr>
            <p:nvPr userDrawn="1"/>
          </p:nvGrpSpPr>
          <p:grpSpPr bwMode="auto">
            <a:xfrm>
              <a:off x="9129" y="62656"/>
              <a:ext cx="1831302" cy="288658"/>
              <a:chOff x="6553" y="62656"/>
              <a:chExt cx="1831302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376850" y="62656"/>
                <a:ext cx="461005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44855" y="62656"/>
                <a:ext cx="1554699" cy="24742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005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5580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0"/>
          <p:cNvGrpSpPr>
            <a:grpSpLocks/>
          </p:cNvGrpSpPr>
          <p:nvPr userDrawn="1"/>
        </p:nvGrpSpPr>
        <p:grpSpPr bwMode="auto">
          <a:xfrm>
            <a:off x="3657600" y="44450"/>
            <a:ext cx="1828800" cy="288925"/>
            <a:chOff x="9129" y="62656"/>
            <a:chExt cx="183130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>
              <a:off x="9129" y="281529"/>
              <a:ext cx="183130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22"/>
            <p:cNvGrpSpPr>
              <a:grpSpLocks/>
            </p:cNvGrpSpPr>
            <p:nvPr userDrawn="1"/>
          </p:nvGrpSpPr>
          <p:grpSpPr bwMode="auto">
            <a:xfrm>
              <a:off x="9129" y="62656"/>
              <a:ext cx="1831302" cy="288658"/>
              <a:chOff x="6553" y="62656"/>
              <a:chExt cx="1831302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376850" y="62656"/>
                <a:ext cx="461005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Rectangle 6"/>
              <p:cNvSpPr/>
              <p:nvPr userDrawn="1"/>
            </p:nvSpPr>
            <p:spPr>
              <a:xfrm>
                <a:off x="144855" y="62656"/>
                <a:ext cx="1554699" cy="24742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 userDrawn="1"/>
            </p:nvSpPr>
            <p:spPr>
              <a:xfrm>
                <a:off x="6553" y="62656"/>
                <a:ext cx="461005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63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21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>
              <a:buFontTx/>
              <a:buNone/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6946479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7"/>
          <p:cNvGrpSpPr/>
          <p:nvPr userDrawn="1"/>
        </p:nvGrpSpPr>
        <p:grpSpPr>
          <a:xfrm>
            <a:off x="5486400" y="44624"/>
            <a:ext cx="1828798" cy="288658"/>
            <a:chOff x="9129" y="62656"/>
            <a:chExt cx="1831300" cy="288658"/>
          </a:xfrm>
          <a:solidFill>
            <a:schemeClr val="accent5"/>
          </a:solidFill>
        </p:grpSpPr>
        <p:cxnSp>
          <p:nvCxnSpPr>
            <p:cNvPr id="9" name="Connecteur droit 8"/>
            <p:cNvCxnSpPr/>
            <p:nvPr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16" name="Rectangle à coins arrondis 15"/>
              <p:cNvSpPr/>
              <p:nvPr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à coins arrondis 17"/>
              <p:cNvSpPr/>
              <p:nvPr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9" name="ZoneTexte 27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20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5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673534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 userDrawn="1"/>
        </p:nvGrpSpPr>
        <p:grpSpPr>
          <a:xfrm>
            <a:off x="5486400" y="44624"/>
            <a:ext cx="1828798" cy="288658"/>
            <a:chOff x="9129" y="62656"/>
            <a:chExt cx="1831300" cy="288658"/>
          </a:xfrm>
          <a:solidFill>
            <a:schemeClr val="accent5"/>
          </a:solidFill>
        </p:grpSpPr>
        <p:cxnSp>
          <p:nvCxnSpPr>
            <p:cNvPr id="5" name="Connecteur droit 4"/>
            <p:cNvCxnSpPr/>
            <p:nvPr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7" name="Rectangle à coins arrondis 6"/>
              <p:cNvSpPr/>
              <p:nvPr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372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5486400" y="44624"/>
            <a:ext cx="1828798" cy="288658"/>
            <a:chOff x="9129" y="62656"/>
            <a:chExt cx="1831300" cy="288658"/>
          </a:xfrm>
          <a:solidFill>
            <a:schemeClr val="accent5"/>
          </a:solidFill>
        </p:grpSpPr>
        <p:cxnSp>
          <p:nvCxnSpPr>
            <p:cNvPr id="4" name="Connecteur droit 3"/>
            <p:cNvCxnSpPr/>
            <p:nvPr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6" name="Rectangle à coins arrondis 5"/>
              <p:cNvSpPr/>
              <p:nvPr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2157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7"/>
          <p:cNvGrpSpPr/>
          <p:nvPr userDrawn="1"/>
        </p:nvGrpSpPr>
        <p:grpSpPr>
          <a:xfrm>
            <a:off x="7313323" y="44624"/>
            <a:ext cx="1828798" cy="288658"/>
            <a:chOff x="9129" y="62656"/>
            <a:chExt cx="1831300" cy="288658"/>
          </a:xfrm>
          <a:solidFill>
            <a:schemeClr val="accent6"/>
          </a:solidFill>
        </p:grpSpPr>
        <p:cxnSp>
          <p:nvCxnSpPr>
            <p:cNvPr id="9" name="Connecteur droit 8"/>
            <p:cNvCxnSpPr/>
            <p:nvPr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16" name="Rectangle à coins arrondis 15"/>
              <p:cNvSpPr/>
              <p:nvPr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à coins arrondis 17"/>
              <p:cNvSpPr/>
              <p:nvPr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9" name="ZoneTexte 27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20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1">
                <a:solidFill>
                  <a:schemeClr val="accent6"/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 b="1"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8731813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 userDrawn="1"/>
        </p:nvGrpSpPr>
        <p:grpSpPr>
          <a:xfrm>
            <a:off x="7313323" y="44624"/>
            <a:ext cx="1828798" cy="288658"/>
            <a:chOff x="9129" y="62656"/>
            <a:chExt cx="1831300" cy="288658"/>
          </a:xfrm>
          <a:solidFill>
            <a:schemeClr val="accent6"/>
          </a:solidFill>
        </p:grpSpPr>
        <p:cxnSp>
          <p:nvCxnSpPr>
            <p:cNvPr id="5" name="Connecteur droit 4"/>
            <p:cNvCxnSpPr/>
            <p:nvPr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7" name="Rectangle à coins arrondis 6"/>
              <p:cNvSpPr/>
              <p:nvPr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47431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7313323" y="44624"/>
            <a:ext cx="1828798" cy="288658"/>
            <a:chOff x="9129" y="62656"/>
            <a:chExt cx="1831300" cy="288658"/>
          </a:xfrm>
          <a:solidFill>
            <a:schemeClr val="accent6"/>
          </a:solidFill>
        </p:grpSpPr>
        <p:cxnSp>
          <p:nvCxnSpPr>
            <p:cNvPr id="4" name="Connecteur droit 3"/>
            <p:cNvCxnSpPr/>
            <p:nvPr/>
          </p:nvCxnSpPr>
          <p:spPr>
            <a:xfrm>
              <a:off x="9129" y="281136"/>
              <a:ext cx="1831300" cy="0"/>
            </a:xfrm>
            <a:prstGeom prst="line">
              <a:avLst/>
            </a:prstGeom>
            <a:grpFill/>
            <a:ln w="152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4"/>
            <p:cNvGrpSpPr/>
            <p:nvPr/>
          </p:nvGrpSpPr>
          <p:grpSpPr>
            <a:xfrm>
              <a:off x="9129" y="62656"/>
              <a:ext cx="1831299" cy="288658"/>
              <a:chOff x="6553" y="62656"/>
              <a:chExt cx="1831299" cy="288658"/>
            </a:xfrm>
            <a:grpFill/>
          </p:grpSpPr>
          <p:sp>
            <p:nvSpPr>
              <p:cNvPr id="6" name="Rectangle à coins arrondis 5"/>
              <p:cNvSpPr/>
              <p:nvPr/>
            </p:nvSpPr>
            <p:spPr>
              <a:xfrm>
                <a:off x="1376375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44636" y="62656"/>
                <a:ext cx="1555140" cy="2478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6553" y="62656"/>
                <a:ext cx="461477" cy="2886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0429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18718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17"/>
          <p:cNvGrpSpPr>
            <a:grpSpLocks/>
          </p:cNvGrpSpPr>
          <p:nvPr/>
        </p:nvGrpSpPr>
        <p:grpSpPr bwMode="auto"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5948363"/>
              <a:ext cx="9144000" cy="649287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cxnSp>
          <p:nvCxnSpPr>
            <p:cNvPr id="6" name="Connecteur droit 5"/>
            <p:cNvCxnSpPr/>
            <p:nvPr userDrawn="1"/>
          </p:nvCxnSpPr>
          <p:spPr>
            <a:xfrm>
              <a:off x="8418513" y="5948363"/>
              <a:ext cx="0" cy="6651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 userDrawn="1"/>
          </p:nvCxnSpPr>
          <p:spPr>
            <a:xfrm>
              <a:off x="2636838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23"/>
            <p:cNvGrpSpPr>
              <a:grpSpLocks/>
            </p:cNvGrpSpPr>
            <p:nvPr userDrawn="1"/>
          </p:nvGrpSpPr>
          <p:grpSpPr bwMode="auto"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9" name="Image 2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6485176"/>
                <a:ext cx="219164" cy="250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Image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7462" y="6532499"/>
                <a:ext cx="398466" cy="175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Image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631" y="6541951"/>
                <a:ext cx="702053" cy="179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2" name="Espace réservé de la date 3"/>
          <p:cNvSpPr txBox="1">
            <a:spLocks/>
          </p:cNvSpPr>
          <p:nvPr userDrawn="1"/>
        </p:nvSpPr>
        <p:spPr>
          <a:xfrm>
            <a:off x="7077075" y="6429375"/>
            <a:ext cx="1066800" cy="32385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dirty="0" smtClean="0">
              <a:solidFill>
                <a:schemeClr val="bg1"/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900" dirty="0" smtClean="0">
                <a:solidFill>
                  <a:schemeClr val="bg1"/>
                </a:solidFill>
              </a:rPr>
              <a:t>S4-0396-01</a:t>
            </a:r>
            <a:endParaRPr lang="fr-FR" sz="500" dirty="0">
              <a:solidFill>
                <a:schemeClr val="bg1"/>
              </a:solidFill>
            </a:endParaRPr>
          </a:p>
        </p:txBody>
      </p:sp>
      <p:sp>
        <p:nvSpPr>
          <p:cNvPr id="13" name="Titre 5"/>
          <p:cNvSpPr txBox="1">
            <a:spLocks/>
          </p:cNvSpPr>
          <p:nvPr userDrawn="1"/>
        </p:nvSpPr>
        <p:spPr>
          <a:xfrm>
            <a:off x="2741613" y="6613525"/>
            <a:ext cx="2046287" cy="14922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ts val="1000"/>
              </a:lnSpc>
              <a:spcAft>
                <a:spcPts val="0"/>
              </a:spcAft>
              <a:defRPr/>
            </a:pPr>
            <a:r>
              <a:rPr lang="fr-FR" sz="1600" b="1" spc="10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www.groupe-sii.com</a:t>
            </a:r>
            <a:endParaRPr lang="fr-FR" sz="1600" b="1" spc="10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27" name="Titre 1"/>
          <p:cNvSpPr>
            <a:spLocks noGrp="1"/>
          </p:cNvSpPr>
          <p:nvPr>
            <p:ph type="ctrTitle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5183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20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210113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20"/>
          <p:cNvGrpSpPr>
            <a:grpSpLocks/>
          </p:cNvGrpSpPr>
          <p:nvPr userDrawn="1"/>
        </p:nvGrpSpPr>
        <p:grpSpPr bwMode="auto">
          <a:xfrm>
            <a:off x="1588" y="44450"/>
            <a:ext cx="2286000" cy="288925"/>
            <a:chOff x="2699792" y="1499718"/>
            <a:chExt cx="2286442" cy="288658"/>
          </a:xfrm>
        </p:grpSpPr>
        <p:cxnSp>
          <p:nvCxnSpPr>
            <p:cNvPr id="9" name="Connecteur droit 8"/>
            <p:cNvCxnSpPr/>
            <p:nvPr userDrawn="1"/>
          </p:nvCxnSpPr>
          <p:spPr>
            <a:xfrm flipV="1">
              <a:off x="2699792" y="1718591"/>
              <a:ext cx="2286442" cy="0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à coins arrondis 12"/>
            <p:cNvSpPr/>
            <p:nvPr userDrawn="1"/>
          </p:nvSpPr>
          <p:spPr>
            <a:xfrm>
              <a:off x="4524182" y="1499718"/>
              <a:ext cx="462052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885565" y="1499718"/>
              <a:ext cx="1914895" cy="2474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7" name="Rectangle à coins arrondis 16"/>
            <p:cNvSpPr/>
            <p:nvPr userDrawn="1"/>
          </p:nvSpPr>
          <p:spPr>
            <a:xfrm>
              <a:off x="2699792" y="1499718"/>
              <a:ext cx="462051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18" name="ZoneTexte 25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19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rgbClr val="88B4DC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55222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23148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17"/>
          <p:cNvGrpSpPr>
            <a:grpSpLocks/>
          </p:cNvGrpSpPr>
          <p:nvPr userDrawn="1"/>
        </p:nvGrpSpPr>
        <p:grpSpPr bwMode="auto">
          <a:xfrm>
            <a:off x="1588" y="44450"/>
            <a:ext cx="2286000" cy="288925"/>
            <a:chOff x="2699792" y="1499718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2699792" y="1718591"/>
              <a:ext cx="2286442" cy="0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4524182" y="1499718"/>
              <a:ext cx="462052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85565" y="1499718"/>
              <a:ext cx="1914895" cy="2474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699792" y="1499718"/>
              <a:ext cx="462051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84445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7"/>
          <p:cNvGrpSpPr>
            <a:grpSpLocks/>
          </p:cNvGrpSpPr>
          <p:nvPr userDrawn="1"/>
        </p:nvGrpSpPr>
        <p:grpSpPr bwMode="auto">
          <a:xfrm>
            <a:off x="1588" y="44450"/>
            <a:ext cx="2286000" cy="288925"/>
            <a:chOff x="2699792" y="1499718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2699792" y="1718591"/>
              <a:ext cx="2286442" cy="0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4524182" y="1499718"/>
              <a:ext cx="462052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885565" y="1499718"/>
              <a:ext cx="1914895" cy="2474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à coins arrondis 6"/>
            <p:cNvSpPr/>
            <p:nvPr userDrawn="1"/>
          </p:nvSpPr>
          <p:spPr>
            <a:xfrm>
              <a:off x="2699792" y="1499718"/>
              <a:ext cx="462051" cy="2886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331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20"/>
          <p:cNvGrpSpPr>
            <a:grpSpLocks/>
          </p:cNvGrpSpPr>
          <p:nvPr userDrawn="1"/>
        </p:nvGrpSpPr>
        <p:grpSpPr bwMode="auto">
          <a:xfrm>
            <a:off x="2286000" y="44450"/>
            <a:ext cx="2286000" cy="288925"/>
            <a:chOff x="2285558" y="44624"/>
            <a:chExt cx="2286442" cy="288658"/>
          </a:xfrm>
        </p:grpSpPr>
        <p:cxnSp>
          <p:nvCxnSpPr>
            <p:cNvPr id="9" name="Connecteur droit 8"/>
            <p:cNvCxnSpPr/>
            <p:nvPr userDrawn="1"/>
          </p:nvCxnSpPr>
          <p:spPr>
            <a:xfrm flipV="1">
              <a:off x="2285558" y="263497"/>
              <a:ext cx="2286442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à coins arrondis 12"/>
            <p:cNvSpPr/>
            <p:nvPr userDrawn="1"/>
          </p:nvSpPr>
          <p:spPr>
            <a:xfrm>
              <a:off x="4109949" y="44624"/>
              <a:ext cx="462051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471332" y="44624"/>
              <a:ext cx="1914895" cy="2474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7" name="Rectangle à coins arrondis 16"/>
            <p:cNvSpPr/>
            <p:nvPr userDrawn="1"/>
          </p:nvSpPr>
          <p:spPr>
            <a:xfrm>
              <a:off x="2285558" y="44624"/>
              <a:ext cx="462052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18" name="ZoneTexte 25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19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3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180655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17"/>
          <p:cNvGrpSpPr>
            <a:grpSpLocks/>
          </p:cNvGrpSpPr>
          <p:nvPr userDrawn="1"/>
        </p:nvGrpSpPr>
        <p:grpSpPr bwMode="auto">
          <a:xfrm>
            <a:off x="2286000" y="44450"/>
            <a:ext cx="2286000" cy="288925"/>
            <a:chOff x="2285558" y="44624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2285558" y="263497"/>
              <a:ext cx="2286442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4109949" y="44624"/>
              <a:ext cx="462051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471332" y="44624"/>
              <a:ext cx="1914895" cy="2474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2285558" y="44624"/>
              <a:ext cx="462052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38620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7"/>
          <p:cNvGrpSpPr>
            <a:grpSpLocks/>
          </p:cNvGrpSpPr>
          <p:nvPr userDrawn="1"/>
        </p:nvGrpSpPr>
        <p:grpSpPr bwMode="auto">
          <a:xfrm>
            <a:off x="2286000" y="44450"/>
            <a:ext cx="2286000" cy="288925"/>
            <a:chOff x="2285558" y="44624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2285558" y="263497"/>
              <a:ext cx="2286442" cy="0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4109949" y="44624"/>
              <a:ext cx="462051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471332" y="44624"/>
              <a:ext cx="1914895" cy="2474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à coins arrondis 6"/>
            <p:cNvSpPr/>
            <p:nvPr userDrawn="1"/>
          </p:nvSpPr>
          <p:spPr>
            <a:xfrm>
              <a:off x="2285558" y="44624"/>
              <a:ext cx="462052" cy="2886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2994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20"/>
          <p:cNvGrpSpPr>
            <a:grpSpLocks/>
          </p:cNvGrpSpPr>
          <p:nvPr userDrawn="1"/>
        </p:nvGrpSpPr>
        <p:grpSpPr bwMode="auto">
          <a:xfrm>
            <a:off x="4572000" y="44450"/>
            <a:ext cx="2286000" cy="288925"/>
            <a:chOff x="4572000" y="44624"/>
            <a:chExt cx="2286442" cy="288658"/>
          </a:xfrm>
        </p:grpSpPr>
        <p:cxnSp>
          <p:nvCxnSpPr>
            <p:cNvPr id="9" name="Connecteur droit 8"/>
            <p:cNvCxnSpPr/>
            <p:nvPr userDrawn="1"/>
          </p:nvCxnSpPr>
          <p:spPr>
            <a:xfrm flipV="1">
              <a:off x="4572000" y="263497"/>
              <a:ext cx="228644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à coins arrondis 12"/>
            <p:cNvSpPr/>
            <p:nvPr userDrawn="1"/>
          </p:nvSpPr>
          <p:spPr>
            <a:xfrm>
              <a:off x="6396391" y="44624"/>
              <a:ext cx="462051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757774" y="44624"/>
              <a:ext cx="1914895" cy="2474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7" name="Rectangle à coins arrondis 16"/>
            <p:cNvSpPr/>
            <p:nvPr userDrawn="1"/>
          </p:nvSpPr>
          <p:spPr>
            <a:xfrm>
              <a:off x="4572000" y="44624"/>
              <a:ext cx="462052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18" name="ZoneTexte 25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19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4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16752194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17"/>
          <p:cNvGrpSpPr>
            <a:grpSpLocks/>
          </p:cNvGrpSpPr>
          <p:nvPr userDrawn="1"/>
        </p:nvGrpSpPr>
        <p:grpSpPr bwMode="auto">
          <a:xfrm>
            <a:off x="4572000" y="44450"/>
            <a:ext cx="2286000" cy="288925"/>
            <a:chOff x="4572000" y="44624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4572000" y="263497"/>
              <a:ext cx="228644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6396391" y="44624"/>
              <a:ext cx="462051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757774" y="44624"/>
              <a:ext cx="1914895" cy="2474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4572000" y="44624"/>
              <a:ext cx="462052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37127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7"/>
          <p:cNvGrpSpPr>
            <a:grpSpLocks/>
          </p:cNvGrpSpPr>
          <p:nvPr userDrawn="1"/>
        </p:nvGrpSpPr>
        <p:grpSpPr bwMode="auto">
          <a:xfrm>
            <a:off x="4572000" y="44450"/>
            <a:ext cx="2286000" cy="288925"/>
            <a:chOff x="4572000" y="44624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4572000" y="263497"/>
              <a:ext cx="2286442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6396391" y="44624"/>
              <a:ext cx="462051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4757774" y="44624"/>
              <a:ext cx="1914895" cy="2474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à coins arrondis 6"/>
            <p:cNvSpPr/>
            <p:nvPr userDrawn="1"/>
          </p:nvSpPr>
          <p:spPr>
            <a:xfrm>
              <a:off x="4572000" y="44624"/>
              <a:ext cx="462052" cy="2886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76951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20"/>
          <p:cNvGrpSpPr>
            <a:grpSpLocks/>
          </p:cNvGrpSpPr>
          <p:nvPr userDrawn="1"/>
        </p:nvGrpSpPr>
        <p:grpSpPr bwMode="auto">
          <a:xfrm>
            <a:off x="6858000" y="44450"/>
            <a:ext cx="2286000" cy="288925"/>
            <a:chOff x="6857558" y="44624"/>
            <a:chExt cx="2286442" cy="288658"/>
          </a:xfrm>
        </p:grpSpPr>
        <p:cxnSp>
          <p:nvCxnSpPr>
            <p:cNvPr id="9" name="Connecteur droit 8"/>
            <p:cNvCxnSpPr/>
            <p:nvPr userDrawn="1"/>
          </p:nvCxnSpPr>
          <p:spPr>
            <a:xfrm flipV="1">
              <a:off x="6857558" y="263497"/>
              <a:ext cx="2286442" cy="0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à coins arrondis 12"/>
            <p:cNvSpPr/>
            <p:nvPr userDrawn="1"/>
          </p:nvSpPr>
          <p:spPr>
            <a:xfrm>
              <a:off x="8681949" y="44624"/>
              <a:ext cx="462051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043332" y="44624"/>
              <a:ext cx="1914895" cy="247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7" name="Rectangle à coins arrondis 16"/>
            <p:cNvSpPr/>
            <p:nvPr userDrawn="1"/>
          </p:nvSpPr>
          <p:spPr>
            <a:xfrm>
              <a:off x="6857558" y="44624"/>
              <a:ext cx="462052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18" name="ZoneTexte 25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19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5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17132620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17"/>
          <p:cNvGrpSpPr>
            <a:grpSpLocks/>
          </p:cNvGrpSpPr>
          <p:nvPr userDrawn="1"/>
        </p:nvGrpSpPr>
        <p:grpSpPr bwMode="auto">
          <a:xfrm>
            <a:off x="6858000" y="44450"/>
            <a:ext cx="2286000" cy="288925"/>
            <a:chOff x="6857558" y="44624"/>
            <a:chExt cx="2286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6857558" y="263497"/>
              <a:ext cx="2286442" cy="0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 userDrawn="1"/>
          </p:nvSpPr>
          <p:spPr>
            <a:xfrm>
              <a:off x="8681949" y="44624"/>
              <a:ext cx="462051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7043332" y="44624"/>
              <a:ext cx="1914895" cy="247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8" name="Rectangle à coins arrondis 7"/>
            <p:cNvSpPr/>
            <p:nvPr userDrawn="1"/>
          </p:nvSpPr>
          <p:spPr>
            <a:xfrm>
              <a:off x="6857558" y="44624"/>
              <a:ext cx="462052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00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0674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7"/>
          <p:cNvGrpSpPr>
            <a:grpSpLocks/>
          </p:cNvGrpSpPr>
          <p:nvPr userDrawn="1"/>
        </p:nvGrpSpPr>
        <p:grpSpPr bwMode="auto">
          <a:xfrm>
            <a:off x="6858000" y="44450"/>
            <a:ext cx="2286000" cy="288925"/>
            <a:chOff x="6857558" y="44624"/>
            <a:chExt cx="2286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6857558" y="263497"/>
              <a:ext cx="2286442" cy="0"/>
            </a:xfrm>
            <a:prstGeom prst="line">
              <a:avLst/>
            </a:prstGeom>
            <a:ln w="152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à coins arrondis 4"/>
            <p:cNvSpPr/>
            <p:nvPr userDrawn="1"/>
          </p:nvSpPr>
          <p:spPr>
            <a:xfrm>
              <a:off x="8681949" y="44624"/>
              <a:ext cx="462051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43332" y="44624"/>
              <a:ext cx="1914895" cy="247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7" name="Rectangle à coins arrondis 6"/>
            <p:cNvSpPr/>
            <p:nvPr userDrawn="1"/>
          </p:nvSpPr>
          <p:spPr>
            <a:xfrm>
              <a:off x="6857558" y="44624"/>
              <a:ext cx="462052" cy="288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chemeClr val="accent2"/>
                </a:solidFill>
              </a:endParaRPr>
            </a:p>
          </p:txBody>
        </p:sp>
      </p:grpSp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6983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57110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12"/>
          <p:cNvGrpSpPr>
            <a:grpSpLocks/>
          </p:cNvGrpSpPr>
          <p:nvPr/>
        </p:nvGrpSpPr>
        <p:grpSpPr bwMode="auto">
          <a:xfrm>
            <a:off x="0" y="5948363"/>
            <a:ext cx="9144000" cy="909637"/>
            <a:chOff x="0" y="5948363"/>
            <a:chExt cx="9144000" cy="909637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5948363"/>
              <a:ext cx="9144000" cy="649287"/>
            </a:xfrm>
            <a:prstGeom prst="rect">
              <a:avLst/>
            </a:prstGeom>
            <a:solidFill>
              <a:srgbClr val="005A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cxnSp>
          <p:nvCxnSpPr>
            <p:cNvPr id="6" name="Connecteur droit 5"/>
            <p:cNvCxnSpPr/>
            <p:nvPr userDrawn="1"/>
          </p:nvCxnSpPr>
          <p:spPr>
            <a:xfrm>
              <a:off x="8418513" y="5948363"/>
              <a:ext cx="0" cy="6651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 userDrawn="1"/>
          </p:nvCxnSpPr>
          <p:spPr>
            <a:xfrm>
              <a:off x="2636838" y="5948363"/>
              <a:ext cx="0" cy="9096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21"/>
            <p:cNvGrpSpPr>
              <a:grpSpLocks/>
            </p:cNvGrpSpPr>
            <p:nvPr userDrawn="1"/>
          </p:nvGrpSpPr>
          <p:grpSpPr bwMode="auto">
            <a:xfrm>
              <a:off x="899592" y="6525344"/>
              <a:ext cx="1616336" cy="250473"/>
              <a:chOff x="899592" y="6485176"/>
              <a:chExt cx="1616336" cy="250473"/>
            </a:xfrm>
          </p:grpSpPr>
          <p:pic>
            <p:nvPicPr>
              <p:cNvPr id="9" name="Image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6485176"/>
                <a:ext cx="219164" cy="250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Image 2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7462" y="6532499"/>
                <a:ext cx="398466" cy="175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Image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631" y="6541951"/>
                <a:ext cx="702053" cy="179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2" name="Espace réservé de la date 3"/>
          <p:cNvSpPr txBox="1">
            <a:spLocks/>
          </p:cNvSpPr>
          <p:nvPr userDrawn="1"/>
        </p:nvSpPr>
        <p:spPr>
          <a:xfrm>
            <a:off x="7077075" y="6429375"/>
            <a:ext cx="1066800" cy="32385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dirty="0" smtClean="0">
              <a:solidFill>
                <a:schemeClr val="bg1"/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900" dirty="0" smtClean="0">
                <a:solidFill>
                  <a:schemeClr val="bg1"/>
                </a:solidFill>
              </a:rPr>
              <a:t>S4-0396-01</a:t>
            </a:r>
            <a:endParaRPr lang="fr-FR" sz="500" dirty="0">
              <a:solidFill>
                <a:schemeClr val="bg1"/>
              </a:solidFill>
            </a:endParaRPr>
          </a:p>
        </p:txBody>
      </p:sp>
      <p:sp>
        <p:nvSpPr>
          <p:cNvPr id="13" name="Titre 5"/>
          <p:cNvSpPr txBox="1">
            <a:spLocks/>
          </p:cNvSpPr>
          <p:nvPr userDrawn="1"/>
        </p:nvSpPr>
        <p:spPr>
          <a:xfrm>
            <a:off x="2741613" y="6613525"/>
            <a:ext cx="2046287" cy="14922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ts val="1000"/>
              </a:lnSpc>
              <a:spcAft>
                <a:spcPts val="0"/>
              </a:spcAft>
              <a:defRPr/>
            </a:pPr>
            <a:r>
              <a:rPr lang="fr-FR" sz="1600" b="1" spc="10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www.groupe-sii.com</a:t>
            </a:r>
            <a:endParaRPr lang="fr-FR" sz="1600" b="1" spc="10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27" name="Titre 1"/>
          <p:cNvSpPr>
            <a:spLocks noGrp="1"/>
          </p:cNvSpPr>
          <p:nvPr>
            <p:ph type="ctrTitle"/>
          </p:nvPr>
        </p:nvSpPr>
        <p:spPr>
          <a:xfrm>
            <a:off x="2606306" y="2492896"/>
            <a:ext cx="626727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8" name="Sous-titre 2"/>
          <p:cNvSpPr>
            <a:spLocks noGrp="1"/>
          </p:cNvSpPr>
          <p:nvPr>
            <p:ph type="subTitle" idx="1"/>
          </p:nvPr>
        </p:nvSpPr>
        <p:spPr>
          <a:xfrm>
            <a:off x="2603277" y="4509120"/>
            <a:ext cx="62733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5250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14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329149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14"/>
          <p:cNvGrpSpPr>
            <a:grpSpLocks/>
          </p:cNvGrpSpPr>
          <p:nvPr userDrawn="1"/>
        </p:nvGrpSpPr>
        <p:grpSpPr bwMode="auto">
          <a:xfrm>
            <a:off x="0" y="44450"/>
            <a:ext cx="3048000" cy="288925"/>
            <a:chOff x="-2823" y="62656"/>
            <a:chExt cx="3048442" cy="288658"/>
          </a:xfrm>
        </p:grpSpPr>
        <p:cxnSp>
          <p:nvCxnSpPr>
            <p:cNvPr id="9" name="Connecteur droit 8"/>
            <p:cNvCxnSpPr/>
            <p:nvPr userDrawn="1"/>
          </p:nvCxnSpPr>
          <p:spPr>
            <a:xfrm flipV="1">
              <a:off x="-2823" y="276771"/>
              <a:ext cx="3048442" cy="4758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20"/>
            <p:cNvGrpSpPr>
              <a:grpSpLocks/>
            </p:cNvGrpSpPr>
            <p:nvPr userDrawn="1"/>
          </p:nvGrpSpPr>
          <p:grpSpPr bwMode="auto">
            <a:xfrm>
              <a:off x="-2823" y="62656"/>
              <a:ext cx="3048442" cy="288658"/>
              <a:chOff x="-5399" y="62656"/>
              <a:chExt cx="3048442" cy="288658"/>
            </a:xfrm>
          </p:grpSpPr>
          <p:sp>
            <p:nvSpPr>
              <p:cNvPr id="16" name="Rectangle à coins arrondis 15"/>
              <p:cNvSpPr/>
              <p:nvPr userDrawn="1"/>
            </p:nvSpPr>
            <p:spPr>
              <a:xfrm>
                <a:off x="2581014" y="62656"/>
                <a:ext cx="462029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180366" y="62656"/>
                <a:ext cx="2676913" cy="24742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à coins arrondis 17"/>
              <p:cNvSpPr/>
              <p:nvPr userDrawn="1"/>
            </p:nvSpPr>
            <p:spPr>
              <a:xfrm>
                <a:off x="-5399" y="62656"/>
                <a:ext cx="462030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9" name="ZoneTexte 24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20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 baseline="0">
                <a:solidFill>
                  <a:srgbClr val="88B4DC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7958973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12"/>
          <p:cNvGrpSpPr>
            <a:grpSpLocks/>
          </p:cNvGrpSpPr>
          <p:nvPr userDrawn="1"/>
        </p:nvGrpSpPr>
        <p:grpSpPr bwMode="auto">
          <a:xfrm>
            <a:off x="0" y="44450"/>
            <a:ext cx="3048000" cy="288925"/>
            <a:chOff x="-2823" y="62656"/>
            <a:chExt cx="304844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-2823" y="276771"/>
              <a:ext cx="3048442" cy="4758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17"/>
            <p:cNvGrpSpPr>
              <a:grpSpLocks/>
            </p:cNvGrpSpPr>
            <p:nvPr userDrawn="1"/>
          </p:nvGrpSpPr>
          <p:grpSpPr bwMode="auto">
            <a:xfrm>
              <a:off x="-2823" y="62656"/>
              <a:ext cx="3048442" cy="288658"/>
              <a:chOff x="-5399" y="62656"/>
              <a:chExt cx="3048442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2581014" y="62656"/>
                <a:ext cx="462029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0366" y="62656"/>
                <a:ext cx="2676913" cy="24742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-5399" y="62656"/>
                <a:ext cx="462030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65168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2"/>
          <p:cNvGrpSpPr>
            <a:grpSpLocks/>
          </p:cNvGrpSpPr>
          <p:nvPr userDrawn="1"/>
        </p:nvGrpSpPr>
        <p:grpSpPr bwMode="auto">
          <a:xfrm>
            <a:off x="0" y="44450"/>
            <a:ext cx="3048000" cy="288925"/>
            <a:chOff x="-2823" y="62656"/>
            <a:chExt cx="304844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-2823" y="276771"/>
              <a:ext cx="3048442" cy="4758"/>
            </a:xfrm>
            <a:prstGeom prst="line">
              <a:avLst/>
            </a:prstGeom>
            <a:ln w="152400">
              <a:solidFill>
                <a:srgbClr val="8AB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17"/>
            <p:cNvGrpSpPr>
              <a:grpSpLocks/>
            </p:cNvGrpSpPr>
            <p:nvPr userDrawn="1"/>
          </p:nvGrpSpPr>
          <p:grpSpPr bwMode="auto">
            <a:xfrm>
              <a:off x="-2823" y="62656"/>
              <a:ext cx="3048442" cy="288658"/>
              <a:chOff x="-5399" y="62656"/>
              <a:chExt cx="3048442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2581014" y="62656"/>
                <a:ext cx="462029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Rectangle 6"/>
              <p:cNvSpPr/>
              <p:nvPr userDrawn="1"/>
            </p:nvSpPr>
            <p:spPr>
              <a:xfrm>
                <a:off x="180366" y="62656"/>
                <a:ext cx="2676913" cy="24742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 userDrawn="1"/>
            </p:nvSpPr>
            <p:spPr>
              <a:xfrm>
                <a:off x="-5399" y="62656"/>
                <a:ext cx="462030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6469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14"/>
          <p:cNvGrpSpPr>
            <a:grpSpLocks/>
          </p:cNvGrpSpPr>
          <p:nvPr userDrawn="1"/>
        </p:nvGrpSpPr>
        <p:grpSpPr bwMode="auto">
          <a:xfrm>
            <a:off x="3048000" y="44450"/>
            <a:ext cx="3048000" cy="288925"/>
            <a:chOff x="9129" y="62656"/>
            <a:chExt cx="2213757" cy="288658"/>
          </a:xfrm>
        </p:grpSpPr>
        <p:cxnSp>
          <p:nvCxnSpPr>
            <p:cNvPr id="9" name="Connecteur droit 8"/>
            <p:cNvCxnSpPr/>
            <p:nvPr userDrawn="1"/>
          </p:nvCxnSpPr>
          <p:spPr>
            <a:xfrm flipV="1">
              <a:off x="9129" y="276771"/>
              <a:ext cx="2213757" cy="4758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20"/>
            <p:cNvGrpSpPr>
              <a:grpSpLocks/>
            </p:cNvGrpSpPr>
            <p:nvPr userDrawn="1"/>
          </p:nvGrpSpPr>
          <p:grpSpPr bwMode="auto">
            <a:xfrm>
              <a:off x="9129" y="62656"/>
              <a:ext cx="2213757" cy="288658"/>
              <a:chOff x="6553" y="62656"/>
              <a:chExt cx="2213757" cy="288658"/>
            </a:xfrm>
          </p:grpSpPr>
          <p:sp>
            <p:nvSpPr>
              <p:cNvPr id="16" name="Rectangle à coins arrondis 15"/>
              <p:cNvSpPr/>
              <p:nvPr userDrawn="1"/>
            </p:nvSpPr>
            <p:spPr>
              <a:xfrm>
                <a:off x="1759111" y="62656"/>
                <a:ext cx="461199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187574" y="62656"/>
                <a:ext cx="1851715" cy="24742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à coins arrondis 17"/>
              <p:cNvSpPr/>
              <p:nvPr userDrawn="1"/>
            </p:nvSpPr>
            <p:spPr>
              <a:xfrm>
                <a:off x="6553" y="62656"/>
                <a:ext cx="461199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9" name="ZoneTexte 24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20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3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254561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12"/>
          <p:cNvGrpSpPr>
            <a:grpSpLocks/>
          </p:cNvGrpSpPr>
          <p:nvPr userDrawn="1"/>
        </p:nvGrpSpPr>
        <p:grpSpPr bwMode="auto">
          <a:xfrm>
            <a:off x="3048000" y="44450"/>
            <a:ext cx="3048000" cy="288925"/>
            <a:chOff x="9129" y="62656"/>
            <a:chExt cx="2213757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9129" y="276771"/>
              <a:ext cx="2213757" cy="4758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17"/>
            <p:cNvGrpSpPr>
              <a:grpSpLocks/>
            </p:cNvGrpSpPr>
            <p:nvPr userDrawn="1"/>
          </p:nvGrpSpPr>
          <p:grpSpPr bwMode="auto">
            <a:xfrm>
              <a:off x="9129" y="62656"/>
              <a:ext cx="2213757" cy="288658"/>
              <a:chOff x="6553" y="62656"/>
              <a:chExt cx="2213757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759111" y="62656"/>
                <a:ext cx="461199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574" y="62656"/>
                <a:ext cx="1851715" cy="24742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199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3766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2"/>
          <p:cNvGrpSpPr>
            <a:grpSpLocks/>
          </p:cNvGrpSpPr>
          <p:nvPr userDrawn="1"/>
        </p:nvGrpSpPr>
        <p:grpSpPr bwMode="auto">
          <a:xfrm>
            <a:off x="3048000" y="44450"/>
            <a:ext cx="3048000" cy="288925"/>
            <a:chOff x="9129" y="62656"/>
            <a:chExt cx="2213757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9129" y="276771"/>
              <a:ext cx="2213757" cy="4758"/>
            </a:xfrm>
            <a:prstGeom prst="line">
              <a:avLst/>
            </a:prstGeom>
            <a:ln w="152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17"/>
            <p:cNvGrpSpPr>
              <a:grpSpLocks/>
            </p:cNvGrpSpPr>
            <p:nvPr userDrawn="1"/>
          </p:nvGrpSpPr>
          <p:grpSpPr bwMode="auto">
            <a:xfrm>
              <a:off x="9129" y="62656"/>
              <a:ext cx="2213757" cy="288658"/>
              <a:chOff x="6553" y="62656"/>
              <a:chExt cx="2213757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759111" y="62656"/>
                <a:ext cx="461199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Rectangle 6"/>
              <p:cNvSpPr/>
              <p:nvPr userDrawn="1"/>
            </p:nvSpPr>
            <p:spPr>
              <a:xfrm>
                <a:off x="187574" y="62656"/>
                <a:ext cx="1851715" cy="24742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 userDrawn="1"/>
            </p:nvSpPr>
            <p:spPr>
              <a:xfrm>
                <a:off x="6553" y="62656"/>
                <a:ext cx="461199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922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21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79103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14"/>
          <p:cNvGrpSpPr>
            <a:grpSpLocks/>
          </p:cNvGrpSpPr>
          <p:nvPr userDrawn="1"/>
        </p:nvGrpSpPr>
        <p:grpSpPr bwMode="auto">
          <a:xfrm>
            <a:off x="6099175" y="44450"/>
            <a:ext cx="3048000" cy="288925"/>
            <a:chOff x="9129" y="62656"/>
            <a:chExt cx="2213702" cy="288658"/>
          </a:xfrm>
        </p:grpSpPr>
        <p:cxnSp>
          <p:nvCxnSpPr>
            <p:cNvPr id="9" name="Connecteur droit 8"/>
            <p:cNvCxnSpPr/>
            <p:nvPr userDrawn="1"/>
          </p:nvCxnSpPr>
          <p:spPr>
            <a:xfrm flipV="1">
              <a:off x="9129" y="276771"/>
              <a:ext cx="2213702" cy="4758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20"/>
            <p:cNvGrpSpPr>
              <a:grpSpLocks/>
            </p:cNvGrpSpPr>
            <p:nvPr userDrawn="1"/>
          </p:nvGrpSpPr>
          <p:grpSpPr bwMode="auto">
            <a:xfrm>
              <a:off x="9129" y="62656"/>
              <a:ext cx="2213702" cy="288658"/>
              <a:chOff x="6553" y="62656"/>
              <a:chExt cx="2213702" cy="288658"/>
            </a:xfrm>
          </p:grpSpPr>
          <p:sp>
            <p:nvSpPr>
              <p:cNvPr id="16" name="Rectangle à coins arrondis 15"/>
              <p:cNvSpPr/>
              <p:nvPr userDrawn="1"/>
            </p:nvSpPr>
            <p:spPr>
              <a:xfrm>
                <a:off x="1759067" y="62656"/>
                <a:ext cx="461188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187570" y="62656"/>
                <a:ext cx="1851669" cy="24742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ctangle à coins arrondis 17"/>
              <p:cNvSpPr/>
              <p:nvPr userDrawn="1"/>
            </p:nvSpPr>
            <p:spPr>
              <a:xfrm>
                <a:off x="6553" y="62656"/>
                <a:ext cx="461188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9" name="ZoneTexte 24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20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4"/>
                </a:solidFill>
              </a:defRPr>
            </a:lvl1pPr>
            <a:lvl2pPr marL="663575" indent="-206375">
              <a:buFontTx/>
              <a:buBlip>
                <a:blip r:embed="rId4"/>
              </a:buBlip>
              <a:defRPr sz="1600" b="1"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047197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12"/>
          <p:cNvGrpSpPr>
            <a:grpSpLocks/>
          </p:cNvGrpSpPr>
          <p:nvPr userDrawn="1"/>
        </p:nvGrpSpPr>
        <p:grpSpPr bwMode="auto">
          <a:xfrm>
            <a:off x="6099175" y="44450"/>
            <a:ext cx="3048000" cy="288925"/>
            <a:chOff x="9129" y="62656"/>
            <a:chExt cx="2213702" cy="288658"/>
          </a:xfrm>
        </p:grpSpPr>
        <p:cxnSp>
          <p:nvCxnSpPr>
            <p:cNvPr id="5" name="Connecteur droit 4"/>
            <p:cNvCxnSpPr/>
            <p:nvPr userDrawn="1"/>
          </p:nvCxnSpPr>
          <p:spPr>
            <a:xfrm flipV="1">
              <a:off x="9129" y="276771"/>
              <a:ext cx="2213702" cy="4758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17"/>
            <p:cNvGrpSpPr>
              <a:grpSpLocks/>
            </p:cNvGrpSpPr>
            <p:nvPr userDrawn="1"/>
          </p:nvGrpSpPr>
          <p:grpSpPr bwMode="auto">
            <a:xfrm>
              <a:off x="9129" y="62656"/>
              <a:ext cx="2213702" cy="288658"/>
              <a:chOff x="6553" y="62656"/>
              <a:chExt cx="2213702" cy="288658"/>
            </a:xfrm>
          </p:grpSpPr>
          <p:sp>
            <p:nvSpPr>
              <p:cNvPr id="7" name="Rectangle à coins arrondis 6"/>
              <p:cNvSpPr/>
              <p:nvPr userDrawn="1"/>
            </p:nvSpPr>
            <p:spPr>
              <a:xfrm>
                <a:off x="1759067" y="62656"/>
                <a:ext cx="461188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187570" y="62656"/>
                <a:ext cx="1851669" cy="24742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 userDrawn="1"/>
            </p:nvSpPr>
            <p:spPr>
              <a:xfrm>
                <a:off x="6553" y="62656"/>
                <a:ext cx="461188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12535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2"/>
          <p:cNvGrpSpPr>
            <a:grpSpLocks/>
          </p:cNvGrpSpPr>
          <p:nvPr userDrawn="1"/>
        </p:nvGrpSpPr>
        <p:grpSpPr bwMode="auto">
          <a:xfrm>
            <a:off x="6099175" y="44450"/>
            <a:ext cx="3048000" cy="288925"/>
            <a:chOff x="9129" y="62656"/>
            <a:chExt cx="2213702" cy="288658"/>
          </a:xfrm>
        </p:grpSpPr>
        <p:cxnSp>
          <p:nvCxnSpPr>
            <p:cNvPr id="4" name="Connecteur droit 3"/>
            <p:cNvCxnSpPr/>
            <p:nvPr userDrawn="1"/>
          </p:nvCxnSpPr>
          <p:spPr>
            <a:xfrm flipV="1">
              <a:off x="9129" y="276771"/>
              <a:ext cx="2213702" cy="4758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e 17"/>
            <p:cNvGrpSpPr>
              <a:grpSpLocks/>
            </p:cNvGrpSpPr>
            <p:nvPr userDrawn="1"/>
          </p:nvGrpSpPr>
          <p:grpSpPr bwMode="auto">
            <a:xfrm>
              <a:off x="9129" y="62656"/>
              <a:ext cx="2213702" cy="288658"/>
              <a:chOff x="6553" y="62656"/>
              <a:chExt cx="2213702" cy="288658"/>
            </a:xfrm>
          </p:grpSpPr>
          <p:sp>
            <p:nvSpPr>
              <p:cNvPr id="6" name="Rectangle à coins arrondis 5"/>
              <p:cNvSpPr/>
              <p:nvPr userDrawn="1"/>
            </p:nvSpPr>
            <p:spPr>
              <a:xfrm>
                <a:off x="1759067" y="62656"/>
                <a:ext cx="461188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Rectangle 6"/>
              <p:cNvSpPr/>
              <p:nvPr userDrawn="1"/>
            </p:nvSpPr>
            <p:spPr>
              <a:xfrm>
                <a:off x="187570" y="62656"/>
                <a:ext cx="1851669" cy="24742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 userDrawn="1"/>
            </p:nvSpPr>
            <p:spPr>
              <a:xfrm>
                <a:off x="6553" y="62656"/>
                <a:ext cx="461188" cy="2886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87134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257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317822" y="1628800"/>
            <a:ext cx="8502650" cy="46799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4000"/>
              </a:lnSpc>
              <a:buFont typeface="Wingdings" pitchFamily="2" charset="2"/>
              <a:buChar char="§"/>
              <a:defRPr sz="2400" b="1">
                <a:solidFill>
                  <a:schemeClr val="tx2"/>
                </a:solidFill>
              </a:defRPr>
            </a:lvl1pPr>
            <a:lvl2pPr marL="742950" indent="-285750">
              <a:lnSpc>
                <a:spcPct val="114000"/>
              </a:lnSpc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</a:defRPr>
            </a:lvl2pPr>
            <a:lvl3pPr marL="1143000" indent="-228600">
              <a:lnSpc>
                <a:spcPct val="114000"/>
              </a:lnSpc>
              <a:buFont typeface="Wingdings 3" pitchFamily="18" charset="2"/>
              <a:buChar char="î"/>
              <a:defRPr sz="2000">
                <a:solidFill>
                  <a:schemeClr val="accent1"/>
                </a:solidFill>
              </a:defRPr>
            </a:lvl3pPr>
            <a:lvl4pPr marL="1600200" indent="-228600">
              <a:lnSpc>
                <a:spcPct val="114000"/>
              </a:lnSpc>
              <a:buFont typeface="Arial" pitchFamily="34" charset="0"/>
              <a:buChar char="–"/>
              <a:defRPr sz="1800" b="1"/>
            </a:lvl4pPr>
            <a:lvl5pPr marL="1971675" indent="-142875">
              <a:lnSpc>
                <a:spcPct val="114000"/>
              </a:lnSpc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56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/>
          </p:nvPr>
        </p:nvSpPr>
        <p:spPr>
          <a:xfrm>
            <a:off x="467544" y="504000"/>
            <a:ext cx="6408758" cy="4001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FontTx/>
              <a:buNone/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855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1744663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21"/>
          <p:cNvSpPr txBox="1">
            <a:spLocks noChangeArrowheads="1"/>
          </p:cNvSpPr>
          <p:nvPr userDrawn="1"/>
        </p:nvSpPr>
        <p:spPr bwMode="auto">
          <a:xfrm>
            <a:off x="468313" y="503238"/>
            <a:ext cx="57610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2600" b="1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7235825" y="6613525"/>
            <a:ext cx="1066800" cy="16827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E9CA10-05CB-42BF-A81C-0D270473C232}" type="datetimeFigureOut">
              <a:rPr lang="fr-FR" sz="1100" smtClean="0">
                <a:solidFill>
                  <a:schemeClr val="bg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12/08/2014</a:t>
            </a:fld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vertical 2"/>
          <p:cNvSpPr>
            <a:spLocks noGrp="1"/>
          </p:cNvSpPr>
          <p:nvPr>
            <p:ph type="body" orient="vert" idx="14"/>
          </p:nvPr>
        </p:nvSpPr>
        <p:spPr>
          <a:xfrm>
            <a:off x="393502" y="4877391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vertical 2"/>
          <p:cNvSpPr>
            <a:spLocks noGrp="1"/>
          </p:cNvSpPr>
          <p:nvPr>
            <p:ph type="body" orient="vert" idx="12"/>
          </p:nvPr>
        </p:nvSpPr>
        <p:spPr>
          <a:xfrm>
            <a:off x="827584" y="4221088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874" y="2276872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vertical 2"/>
          <p:cNvSpPr>
            <a:spLocks noGrp="1"/>
          </p:cNvSpPr>
          <p:nvPr>
            <p:ph type="body" orient="vert" idx="10"/>
          </p:nvPr>
        </p:nvSpPr>
        <p:spPr>
          <a:xfrm>
            <a:off x="1386866" y="2924944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3"/>
              </a:buBlip>
              <a:defRPr sz="2400" b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663575" indent="-206375">
              <a:buFontTx/>
              <a:buBlip>
                <a:blip r:embed="rId3"/>
              </a:buBlip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vertical 2"/>
          <p:cNvSpPr>
            <a:spLocks noGrp="1"/>
          </p:cNvSpPr>
          <p:nvPr>
            <p:ph type="body" orient="vert" idx="11"/>
          </p:nvPr>
        </p:nvSpPr>
        <p:spPr>
          <a:xfrm>
            <a:off x="1187624" y="3573016"/>
            <a:ext cx="7505614" cy="417300"/>
          </a:xfrm>
          <a:prstGeom prst="rect">
            <a:avLst/>
          </a:prstGeom>
        </p:spPr>
        <p:txBody>
          <a:bodyPr vert="horz" lIns="0" tIns="0" rIns="0" bIns="0"/>
          <a:lstStyle>
            <a:lvl1pPr marL="339725" indent="-339725">
              <a:buSzPct val="120000"/>
              <a:buFontTx/>
              <a:buBlip>
                <a:blip r:embed="rId4"/>
              </a:buBlip>
              <a:defRPr sz="2400" b="1">
                <a:solidFill>
                  <a:schemeClr val="accent1"/>
                </a:solidFill>
              </a:defRPr>
            </a:lvl1pPr>
            <a:lvl2pPr marL="663575" indent="-206375">
              <a:buFontTx/>
              <a:buBlip>
                <a:blip r:embed="rId5"/>
              </a:buBlip>
              <a:defRPr sz="1600" b="1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21478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988"/>
            <a:ext cx="9144000" cy="368300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8513" y="6503988"/>
            <a:ext cx="0" cy="35401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ctangle 15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447088" y="6613525"/>
            <a:ext cx="647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fr-FR" sz="800">
                <a:solidFill>
                  <a:schemeClr val="bg1"/>
                </a:solidFill>
              </a:rPr>
              <a:t>  </a:t>
            </a:r>
            <a:r>
              <a:rPr lang="en-US" altLang="fr-FR" sz="1000">
                <a:solidFill>
                  <a:schemeClr val="bg1"/>
                </a:solidFill>
              </a:rPr>
              <a:t>Page </a:t>
            </a:r>
            <a:fld id="{C8E8F866-F910-4CD2-87AF-36250B30B5F6}" type="slidenum">
              <a:rPr lang="en-US" altLang="fr-FR" sz="900">
                <a:solidFill>
                  <a:schemeClr val="bg1"/>
                </a:solidFill>
              </a:rPr>
              <a:pPr algn="ctr"/>
              <a:t>‹N°›</a:t>
            </a:fld>
            <a:endParaRPr lang="en-US" altLang="fr-FR" sz="800">
              <a:solidFill>
                <a:schemeClr val="bg1"/>
              </a:solidFill>
            </a:endParaRPr>
          </a:p>
        </p:txBody>
      </p:sp>
      <p:pic>
        <p:nvPicPr>
          <p:cNvPr id="1029" name="Imag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9144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Image 1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01650"/>
            <a:ext cx="123031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1" name="Groupe 2"/>
          <p:cNvGrpSpPr>
            <a:grpSpLocks/>
          </p:cNvGrpSpPr>
          <p:nvPr/>
        </p:nvGrpSpPr>
        <p:grpSpPr bwMode="auto">
          <a:xfrm>
            <a:off x="0" y="311150"/>
            <a:ext cx="9145588" cy="0"/>
            <a:chOff x="0" y="310534"/>
            <a:chExt cx="9145374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1828757" y="310534"/>
              <a:ext cx="1830345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7315029" y="310534"/>
              <a:ext cx="1830345" cy="0"/>
            </a:xfrm>
            <a:prstGeom prst="line">
              <a:avLst/>
            </a:prstGeom>
            <a:ln w="88900">
              <a:solidFill>
                <a:srgbClr val="D64B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3657514" y="310534"/>
              <a:ext cx="1830345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486272" y="310534"/>
              <a:ext cx="1830345" cy="0"/>
            </a:xfrm>
            <a:prstGeom prst="line">
              <a:avLst/>
            </a:prstGeom>
            <a:ln w="88900">
              <a:solidFill>
                <a:srgbClr val="808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1830345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space réservé de la date 3"/>
          <p:cNvSpPr txBox="1">
            <a:spLocks/>
          </p:cNvSpPr>
          <p:nvPr userDrawn="1"/>
        </p:nvSpPr>
        <p:spPr>
          <a:xfrm>
            <a:off x="5580063" y="6613525"/>
            <a:ext cx="1066800" cy="18573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chemeClr val="bg1"/>
                </a:solidFill>
              </a:rPr>
              <a:t>TBD</a:t>
            </a:r>
            <a:endParaRPr lang="fr-FR" sz="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43" r:id="rId4"/>
    <p:sldLayoutId id="2147483844" r:id="rId5"/>
    <p:sldLayoutId id="2147483860" r:id="rId6"/>
    <p:sldLayoutId id="2147483845" r:id="rId7"/>
    <p:sldLayoutId id="2147483846" r:id="rId8"/>
    <p:sldLayoutId id="2147483861" r:id="rId9"/>
    <p:sldLayoutId id="2147483847" r:id="rId10"/>
    <p:sldLayoutId id="2147483848" r:id="rId11"/>
    <p:sldLayoutId id="2147483862" r:id="rId12"/>
    <p:sldLayoutId id="2147483849" r:id="rId13"/>
    <p:sldLayoutId id="2147483850" r:id="rId14"/>
    <p:sldLayoutId id="2147483863" r:id="rId15"/>
    <p:sldLayoutId id="2147483851" r:id="rId16"/>
    <p:sldLayoutId id="2147483852" r:id="rId17"/>
    <p:sldLayoutId id="2147483853" r:id="rId18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988"/>
            <a:ext cx="9144000" cy="368300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8513" y="6503988"/>
            <a:ext cx="0" cy="35401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Rectangle 15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447088" y="6613525"/>
            <a:ext cx="647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fr-FR" sz="800">
                <a:solidFill>
                  <a:schemeClr val="bg1"/>
                </a:solidFill>
              </a:rPr>
              <a:t>  </a:t>
            </a:r>
            <a:r>
              <a:rPr lang="en-US" altLang="fr-FR" sz="1000">
                <a:solidFill>
                  <a:schemeClr val="bg1"/>
                </a:solidFill>
              </a:rPr>
              <a:t>Page </a:t>
            </a:r>
            <a:fld id="{EFB56C93-9DFE-43EF-BDD4-AB2725865064}" type="slidenum">
              <a:rPr lang="en-US" altLang="fr-FR" sz="900">
                <a:solidFill>
                  <a:schemeClr val="bg1"/>
                </a:solidFill>
              </a:rPr>
              <a:pPr algn="ctr"/>
              <a:t>‹N°›</a:t>
            </a:fld>
            <a:endParaRPr lang="en-US" altLang="fr-FR" sz="800">
              <a:solidFill>
                <a:schemeClr val="bg1"/>
              </a:solidFill>
            </a:endParaRPr>
          </a:p>
        </p:txBody>
      </p:sp>
      <p:pic>
        <p:nvPicPr>
          <p:cNvPr id="2053" name="Image 1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9144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Image 1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01650"/>
            <a:ext cx="123031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5" name="Groupe 2"/>
          <p:cNvGrpSpPr>
            <a:grpSpLocks/>
          </p:cNvGrpSpPr>
          <p:nvPr/>
        </p:nvGrpSpPr>
        <p:grpSpPr bwMode="auto">
          <a:xfrm>
            <a:off x="0" y="311150"/>
            <a:ext cx="9145588" cy="0"/>
            <a:chOff x="0" y="310534"/>
            <a:chExt cx="9145374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1828757" y="310534"/>
              <a:ext cx="1828757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7315029" y="310534"/>
              <a:ext cx="1830345" cy="0"/>
            </a:xfrm>
            <a:prstGeom prst="line">
              <a:avLst/>
            </a:prstGeom>
            <a:ln w="88900">
              <a:solidFill>
                <a:srgbClr val="D64B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3657514" y="310534"/>
              <a:ext cx="1830345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486272" y="310534"/>
              <a:ext cx="1830345" cy="0"/>
            </a:xfrm>
            <a:prstGeom prst="line">
              <a:avLst/>
            </a:prstGeom>
            <a:ln w="88900">
              <a:solidFill>
                <a:srgbClr val="808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1830345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space réservé de la date 3"/>
          <p:cNvSpPr txBox="1">
            <a:spLocks/>
          </p:cNvSpPr>
          <p:nvPr userDrawn="1"/>
        </p:nvSpPr>
        <p:spPr>
          <a:xfrm>
            <a:off x="5580063" y="6613525"/>
            <a:ext cx="1066800" cy="18573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chemeClr val="bg1"/>
                </a:solidFill>
              </a:rPr>
              <a:t>P3-0032-01</a:t>
            </a:r>
            <a:endParaRPr lang="fr-FR" sz="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54" r:id="rId18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988"/>
            <a:ext cx="9144000" cy="368300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8513" y="6503988"/>
            <a:ext cx="0" cy="35401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Rectangle 1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447088" y="6613525"/>
            <a:ext cx="647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fr-FR" sz="800">
                <a:solidFill>
                  <a:schemeClr val="bg1"/>
                </a:solidFill>
              </a:rPr>
              <a:t>  </a:t>
            </a:r>
            <a:r>
              <a:rPr lang="en-US" altLang="fr-FR" sz="1000">
                <a:solidFill>
                  <a:schemeClr val="bg1"/>
                </a:solidFill>
              </a:rPr>
              <a:t>Page </a:t>
            </a:r>
            <a:fld id="{46C75426-4FB4-490D-B92E-04ED2FC6F406}" type="slidenum">
              <a:rPr lang="en-US" altLang="fr-FR" sz="900">
                <a:solidFill>
                  <a:schemeClr val="bg1"/>
                </a:solidFill>
              </a:rPr>
              <a:pPr algn="ctr"/>
              <a:t>‹N°›</a:t>
            </a:fld>
            <a:endParaRPr lang="en-US" altLang="fr-FR" sz="800">
              <a:solidFill>
                <a:schemeClr val="bg1"/>
              </a:solidFill>
            </a:endParaRPr>
          </a:p>
        </p:txBody>
      </p:sp>
      <p:pic>
        <p:nvPicPr>
          <p:cNvPr id="3077" name="Imag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9144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ag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01650"/>
            <a:ext cx="123031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9" name="Groupe 1"/>
          <p:cNvGrpSpPr>
            <a:grpSpLocks/>
          </p:cNvGrpSpPr>
          <p:nvPr/>
        </p:nvGrpSpPr>
        <p:grpSpPr bwMode="auto">
          <a:xfrm>
            <a:off x="0" y="311150"/>
            <a:ext cx="9144000" cy="0"/>
            <a:chOff x="0" y="310534"/>
            <a:chExt cx="9144000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2286000" y="310534"/>
              <a:ext cx="2286000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4572000" y="310534"/>
              <a:ext cx="2286000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6858000" y="310534"/>
              <a:ext cx="2286000" cy="0"/>
            </a:xfrm>
            <a:prstGeom prst="line">
              <a:avLst/>
            </a:prstGeom>
            <a:ln w="88900">
              <a:solidFill>
                <a:srgbClr val="8088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2286000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Espace réservé de la date 3"/>
          <p:cNvSpPr txBox="1">
            <a:spLocks/>
          </p:cNvSpPr>
          <p:nvPr userDrawn="1"/>
        </p:nvSpPr>
        <p:spPr>
          <a:xfrm>
            <a:off x="5580063" y="6613525"/>
            <a:ext cx="1066800" cy="18573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chemeClr val="bg1"/>
                </a:solidFill>
              </a:rPr>
              <a:t>P3-0032-01</a:t>
            </a:r>
            <a:endParaRPr lang="fr-FR" sz="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55" r:id="rId15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03988"/>
            <a:ext cx="9144000" cy="368300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8418513" y="6503988"/>
            <a:ext cx="0" cy="35401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47088" y="6613525"/>
            <a:ext cx="647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fr-FR" sz="800">
                <a:solidFill>
                  <a:schemeClr val="bg1"/>
                </a:solidFill>
              </a:rPr>
              <a:t>  </a:t>
            </a:r>
            <a:r>
              <a:rPr lang="en-US" altLang="fr-FR" sz="1000">
                <a:solidFill>
                  <a:schemeClr val="bg1"/>
                </a:solidFill>
              </a:rPr>
              <a:t>Page </a:t>
            </a:r>
            <a:fld id="{C1CF826B-34C6-4367-94A7-107CDE7DA671}" type="slidenum">
              <a:rPr lang="en-US" altLang="fr-FR" sz="900">
                <a:solidFill>
                  <a:schemeClr val="bg1"/>
                </a:solidFill>
              </a:rPr>
              <a:pPr algn="ctr"/>
              <a:t>‹N°›</a:t>
            </a:fld>
            <a:endParaRPr lang="en-US" altLang="fr-FR" sz="800">
              <a:solidFill>
                <a:schemeClr val="bg1"/>
              </a:solidFill>
            </a:endParaRPr>
          </a:p>
        </p:txBody>
      </p:sp>
      <p:pic>
        <p:nvPicPr>
          <p:cNvPr id="4101" name="Imag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9144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Imag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01650"/>
            <a:ext cx="123031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3" name="Groupe 2"/>
          <p:cNvGrpSpPr>
            <a:grpSpLocks/>
          </p:cNvGrpSpPr>
          <p:nvPr/>
        </p:nvGrpSpPr>
        <p:grpSpPr bwMode="auto">
          <a:xfrm>
            <a:off x="0" y="311150"/>
            <a:ext cx="9144000" cy="0"/>
            <a:chOff x="0" y="310534"/>
            <a:chExt cx="9144000" cy="0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3049588" y="310534"/>
              <a:ext cx="3046412" cy="0"/>
            </a:xfrm>
            <a:prstGeom prst="line">
              <a:avLst/>
            </a:prstGeom>
            <a:ln w="88900">
              <a:solidFill>
                <a:srgbClr val="8D35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6096000" y="310534"/>
              <a:ext cx="3048000" cy="0"/>
            </a:xfrm>
            <a:prstGeom prst="line">
              <a:avLst/>
            </a:prstGeom>
            <a:ln w="88900">
              <a:solidFill>
                <a:srgbClr val="B2BE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0" y="310534"/>
              <a:ext cx="3048000" cy="0"/>
            </a:xfrm>
            <a:prstGeom prst="line">
              <a:avLst/>
            </a:prstGeom>
            <a:ln w="88900">
              <a:solidFill>
                <a:srgbClr val="88B4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space réservé de la date 3"/>
          <p:cNvSpPr txBox="1">
            <a:spLocks/>
          </p:cNvSpPr>
          <p:nvPr userDrawn="1"/>
        </p:nvSpPr>
        <p:spPr>
          <a:xfrm>
            <a:off x="5580063" y="6613525"/>
            <a:ext cx="1066800" cy="18573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chemeClr val="bg1"/>
                </a:solidFill>
              </a:rPr>
              <a:t>P3-0032-01</a:t>
            </a:r>
            <a:endParaRPr lang="fr-FR" sz="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856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re 4"/>
          <p:cNvSpPr>
            <a:spLocks noGrp="1"/>
          </p:cNvSpPr>
          <p:nvPr>
            <p:ph type="ctrTitle"/>
          </p:nvPr>
        </p:nvSpPr>
        <p:spPr bwMode="auto">
          <a:xfrm>
            <a:off x="5148263" y="2852738"/>
            <a:ext cx="2736850" cy="1354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altLang="fr-FR" smtClean="0"/>
              <a:t>Formation GIT</a:t>
            </a:r>
          </a:p>
        </p:txBody>
      </p:sp>
      <p:sp>
        <p:nvSpPr>
          <p:cNvPr id="55299" name="Sous-titre 2"/>
          <p:cNvSpPr>
            <a:spLocks noGrp="1"/>
          </p:cNvSpPr>
          <p:nvPr>
            <p:ph type="subTitle" idx="1"/>
          </p:nvPr>
        </p:nvSpPr>
        <p:spPr bwMode="auto">
          <a:xfrm>
            <a:off x="2573338" y="4652963"/>
            <a:ext cx="6273800" cy="369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/>
              <a:t>Laurent Kappel</a:t>
            </a:r>
          </a:p>
        </p:txBody>
      </p:sp>
      <p:sp>
        <p:nvSpPr>
          <p:cNvPr id="4" name="Titre 5"/>
          <p:cNvSpPr txBox="1">
            <a:spLocks/>
          </p:cNvSpPr>
          <p:nvPr/>
        </p:nvSpPr>
        <p:spPr>
          <a:xfrm>
            <a:off x="2741613" y="6021388"/>
            <a:ext cx="2968625" cy="50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1100" b="1" dirty="0" smtClean="0">
                <a:solidFill>
                  <a:schemeClr val="bg1"/>
                </a:solidFill>
                <a:latin typeface="+mn-lt"/>
              </a:rPr>
              <a:t>Groupe </a:t>
            </a:r>
            <a:r>
              <a:rPr lang="fr-FR" sz="1100" b="1" dirty="0">
                <a:solidFill>
                  <a:schemeClr val="bg1"/>
                </a:solidFill>
                <a:latin typeface="+mn-lt"/>
              </a:rPr>
              <a:t>SII </a:t>
            </a:r>
            <a:endParaRPr lang="fr-FR" sz="1100" b="1" dirty="0" smtClean="0">
              <a:solidFill>
                <a:schemeClr val="bg1"/>
              </a:solidFill>
              <a:latin typeface="+mn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fr-FR" sz="1100" b="1" dirty="0" smtClean="0">
                <a:solidFill>
                  <a:schemeClr val="bg1"/>
                </a:solidFill>
                <a:latin typeface="+mn-lt"/>
              </a:rPr>
              <a:t>65</a:t>
            </a:r>
            <a:r>
              <a:rPr lang="fr-FR" sz="1100" b="1" dirty="0">
                <a:solidFill>
                  <a:schemeClr val="bg1"/>
                </a:solidFill>
                <a:latin typeface="+mn-lt"/>
              </a:rPr>
              <a:t>, rue de Bercy - 75012 Paris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sz="1100" b="1" dirty="0">
                <a:solidFill>
                  <a:schemeClr val="bg1"/>
                </a:solidFill>
                <a:latin typeface="+mn-lt"/>
              </a:rPr>
              <a:t>Tél : 01 42 84 82 22 - Fax : 01 42 84 30 </a:t>
            </a:r>
            <a:r>
              <a:rPr lang="fr-FR" sz="1100" b="1" dirty="0" smtClean="0">
                <a:solidFill>
                  <a:schemeClr val="bg1"/>
                </a:solidFill>
                <a:latin typeface="+mn-lt"/>
              </a:rPr>
              <a:t>82</a:t>
            </a:r>
            <a:endParaRPr lang="fr-FR" sz="11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852738"/>
            <a:ext cx="362267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re 2"/>
          <p:cNvSpPr>
            <a:spLocks noGrp="1"/>
          </p:cNvSpPr>
          <p:nvPr>
            <p:ph type="ctrTitle"/>
          </p:nvPr>
        </p:nvSpPr>
        <p:spPr bwMode="auto">
          <a:xfrm>
            <a:off x="468313" y="503238"/>
            <a:ext cx="64087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fr-FR" altLang="fr-FR" b="0" smtClean="0"/>
              <a:t>Git is Distributed</a:t>
            </a:r>
            <a:endParaRPr lang="fr-FR" altLang="fr-FR" smtClean="0"/>
          </a:p>
        </p:txBody>
      </p:sp>
      <p:sp>
        <p:nvSpPr>
          <p:cNvPr id="64515" name="Espace réservé du texte 1"/>
          <p:cNvSpPr txBox="1">
            <a:spLocks/>
          </p:cNvSpPr>
          <p:nvPr/>
        </p:nvSpPr>
        <p:spPr bwMode="auto">
          <a:xfrm>
            <a:off x="449263" y="4157663"/>
            <a:ext cx="85026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971675" indent="-14287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428875" indent="-142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886075" indent="-142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343275" indent="-142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00475" indent="-142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14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fr-FR" altLang="fr-FR" sz="2400" b="1">
              <a:solidFill>
                <a:schemeClr val="tx2"/>
              </a:solidFill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403350" y="3541713"/>
            <a:ext cx="1152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b="1">
                <a:solidFill>
                  <a:srgbClr val="FF0000"/>
                </a:solidFill>
              </a:rPr>
              <a:t>RD/WR</a:t>
            </a:r>
            <a:endParaRPr lang="fr-FR" altLang="fr-FR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951163" y="3141663"/>
            <a:ext cx="28733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5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636838"/>
            <a:ext cx="32766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2709863"/>
            <a:ext cx="18002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0" name="Rectangle 13"/>
          <p:cNvSpPr>
            <a:spLocks noChangeArrowheads="1"/>
          </p:cNvSpPr>
          <p:nvPr/>
        </p:nvSpPr>
        <p:spPr bwMode="auto">
          <a:xfrm>
            <a:off x="2051050" y="1700213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altLang="fr-FR"/>
              <a:t>A </a:t>
            </a:r>
            <a:r>
              <a:rPr lang="fr-FR" altLang="fr-FR" u="sng"/>
              <a:t>very</a:t>
            </a:r>
            <a:r>
              <a:rPr lang="fr-FR" altLang="fr-FR"/>
              <a:t> common practice:</a:t>
            </a:r>
          </a:p>
          <a:p>
            <a:pPr algn="ctr"/>
            <a:r>
              <a:rPr lang="fr-FR" altLang="fr-FR"/>
              <a:t>Sharing via </a:t>
            </a:r>
            <a:r>
              <a:rPr lang="fr-FR" altLang="fr-FR" u="sng"/>
              <a:t>user-owned repos</a:t>
            </a:r>
          </a:p>
        </p:txBody>
      </p:sp>
      <p:pic>
        <p:nvPicPr>
          <p:cNvPr id="645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81300"/>
            <a:ext cx="14954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Connecteur droit avec flèche 20"/>
          <p:cNvCxnSpPr/>
          <p:nvPr/>
        </p:nvCxnSpPr>
        <p:spPr>
          <a:xfrm>
            <a:off x="2951163" y="3068638"/>
            <a:ext cx="28733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971800" y="4705350"/>
            <a:ext cx="287338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2251075" y="3357563"/>
            <a:ext cx="863600" cy="8763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5" name="Rectangle 5"/>
          <p:cNvSpPr>
            <a:spLocks noChangeArrowheads="1"/>
          </p:cNvSpPr>
          <p:nvPr/>
        </p:nvSpPr>
        <p:spPr bwMode="auto">
          <a:xfrm>
            <a:off x="2411413" y="3705225"/>
            <a:ext cx="12239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altLang="fr-FR" b="1">
                <a:solidFill>
                  <a:srgbClr val="FF0000"/>
                </a:solidFill>
              </a:rPr>
              <a:t>READ</a:t>
            </a:r>
          </a:p>
          <a:p>
            <a:pPr algn="ctr"/>
            <a:r>
              <a:rPr lang="fr-FR" altLang="fr-FR" b="1">
                <a:solidFill>
                  <a:srgbClr val="FF0000"/>
                </a:solidFill>
              </a:rPr>
              <a:t>ONLY</a:t>
            </a:r>
            <a:endParaRPr lang="fr-FR" altLang="fr-FR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re 1"/>
          <p:cNvSpPr>
            <a:spLocks noGrp="1"/>
          </p:cNvSpPr>
          <p:nvPr>
            <p:ph type="ctrTitle"/>
          </p:nvPr>
        </p:nvSpPr>
        <p:spPr bwMode="auto">
          <a:xfrm>
            <a:off x="468313" y="503238"/>
            <a:ext cx="64087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fr-FR" altLang="fr-FR" b="0" smtClean="0"/>
              <a:t>Git is Distributed</a:t>
            </a:r>
            <a:endParaRPr lang="fr-FR" altLang="fr-FR" smtClean="0"/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636838"/>
            <a:ext cx="69151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28"/>
          <p:cNvSpPr>
            <a:spLocks noChangeArrowheads="1"/>
          </p:cNvSpPr>
          <p:nvPr/>
        </p:nvSpPr>
        <p:spPr bwMode="auto">
          <a:xfrm>
            <a:off x="2044700" y="1628775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altLang="fr-FR"/>
              <a:t>A </a:t>
            </a:r>
            <a:r>
              <a:rPr lang="fr-FR" altLang="fr-FR" u="sng"/>
              <a:t>very</a:t>
            </a:r>
            <a:r>
              <a:rPr lang="fr-FR" altLang="fr-FR"/>
              <a:t> common practice:</a:t>
            </a:r>
          </a:p>
          <a:p>
            <a:pPr algn="ctr"/>
            <a:r>
              <a:rPr lang="fr-FR" altLang="fr-FR"/>
              <a:t>Sharing via </a:t>
            </a:r>
            <a:r>
              <a:rPr lang="fr-FR" altLang="fr-FR" u="sng"/>
              <a:t>user-owned repos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re 2"/>
          <p:cNvSpPr>
            <a:spLocks noGrp="1"/>
          </p:cNvSpPr>
          <p:nvPr>
            <p:ph type="ctrTitle"/>
          </p:nvPr>
        </p:nvSpPr>
        <p:spPr bwMode="auto">
          <a:xfrm>
            <a:off x="468313" y="503238"/>
            <a:ext cx="64087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fr-FR" altLang="fr-FR" b="0" smtClean="0"/>
              <a:t>Git is Distributed</a:t>
            </a:r>
            <a:endParaRPr lang="fr-FR" altLang="fr-FR" smtClean="0"/>
          </a:p>
        </p:txBody>
      </p:sp>
      <p:sp>
        <p:nvSpPr>
          <p:cNvPr id="66563" name="Espace réservé du texte 1"/>
          <p:cNvSpPr txBox="1">
            <a:spLocks/>
          </p:cNvSpPr>
          <p:nvPr/>
        </p:nvSpPr>
        <p:spPr bwMode="auto">
          <a:xfrm>
            <a:off x="449263" y="4157663"/>
            <a:ext cx="85026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971675" indent="-14287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428875" indent="-142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886075" indent="-142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343275" indent="-142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00475" indent="-142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14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fr-FR" altLang="fr-FR" sz="2400" b="1">
              <a:solidFill>
                <a:schemeClr val="tx2"/>
              </a:solidFill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403350" y="3541713"/>
            <a:ext cx="1152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b="1">
                <a:solidFill>
                  <a:srgbClr val="FF0000"/>
                </a:solidFill>
              </a:rPr>
              <a:t>RD/WR</a:t>
            </a:r>
            <a:endParaRPr lang="fr-FR" altLang="fr-FR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951163" y="3141663"/>
            <a:ext cx="28733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636838"/>
            <a:ext cx="32766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2709863"/>
            <a:ext cx="18002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8" name="Rectangle 13"/>
          <p:cNvSpPr>
            <a:spLocks noChangeArrowheads="1"/>
          </p:cNvSpPr>
          <p:nvPr/>
        </p:nvSpPr>
        <p:spPr bwMode="auto">
          <a:xfrm>
            <a:off x="2051050" y="1700213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altLang="fr-FR"/>
              <a:t>A </a:t>
            </a:r>
            <a:r>
              <a:rPr lang="fr-FR" altLang="fr-FR" u="sng"/>
              <a:t>very</a:t>
            </a:r>
            <a:r>
              <a:rPr lang="fr-FR" altLang="fr-FR"/>
              <a:t> common practice:</a:t>
            </a:r>
          </a:p>
          <a:p>
            <a:pPr algn="ctr"/>
            <a:r>
              <a:rPr lang="fr-FR" altLang="fr-FR"/>
              <a:t>Sharing via </a:t>
            </a:r>
            <a:r>
              <a:rPr lang="fr-FR" altLang="fr-FR" u="sng"/>
              <a:t>user-owned repos</a:t>
            </a:r>
          </a:p>
        </p:txBody>
      </p:sp>
      <p:pic>
        <p:nvPicPr>
          <p:cNvPr id="665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81300"/>
            <a:ext cx="14954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Connecteur droit avec flèche 20"/>
          <p:cNvCxnSpPr/>
          <p:nvPr/>
        </p:nvCxnSpPr>
        <p:spPr>
          <a:xfrm>
            <a:off x="2951163" y="3068638"/>
            <a:ext cx="28733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971800" y="4705350"/>
            <a:ext cx="287338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2251075" y="3357563"/>
            <a:ext cx="863600" cy="8763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73" name="Rectangle 5"/>
          <p:cNvSpPr>
            <a:spLocks noChangeArrowheads="1"/>
          </p:cNvSpPr>
          <p:nvPr/>
        </p:nvSpPr>
        <p:spPr bwMode="auto">
          <a:xfrm>
            <a:off x="2411413" y="3705225"/>
            <a:ext cx="12239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altLang="fr-FR" b="1">
                <a:solidFill>
                  <a:srgbClr val="FF0000"/>
                </a:solidFill>
              </a:rPr>
              <a:t>READ</a:t>
            </a:r>
          </a:p>
          <a:p>
            <a:pPr algn="ctr"/>
            <a:r>
              <a:rPr lang="fr-FR" altLang="fr-FR" b="1">
                <a:solidFill>
                  <a:srgbClr val="FF0000"/>
                </a:solidFill>
              </a:rPr>
              <a:t>ONLY</a:t>
            </a:r>
            <a:endParaRPr lang="fr-FR" altLang="fr-FR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re 1"/>
          <p:cNvSpPr>
            <a:spLocks noGrp="1"/>
          </p:cNvSpPr>
          <p:nvPr>
            <p:ph type="ctrTitle"/>
          </p:nvPr>
        </p:nvSpPr>
        <p:spPr bwMode="auto">
          <a:xfrm>
            <a:off x="468313" y="503238"/>
            <a:ext cx="64087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fr-FR" altLang="fr-FR" b="0" smtClean="0"/>
              <a:t>Git is Distributed</a:t>
            </a:r>
            <a:endParaRPr lang="fr-FR" altLang="fr-FR" smtClean="0"/>
          </a:p>
        </p:txBody>
      </p:sp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17625"/>
            <a:ext cx="714533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554538"/>
            <a:ext cx="46863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3"/>
          <p:cNvSpPr>
            <a:spLocks noChangeArrowheads="1"/>
          </p:cNvSpPr>
          <p:nvPr/>
        </p:nvSpPr>
        <p:spPr bwMode="auto">
          <a:xfrm>
            <a:off x="3203575" y="4076700"/>
            <a:ext cx="1081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/>
              <a:t>Hosted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itre 2"/>
          <p:cNvSpPr>
            <a:spLocks noGrp="1"/>
          </p:cNvSpPr>
          <p:nvPr>
            <p:ph type="ctrTitle"/>
          </p:nvPr>
        </p:nvSpPr>
        <p:spPr bwMode="auto">
          <a:xfrm>
            <a:off x="468313" y="503238"/>
            <a:ext cx="64087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fr-FR" altLang="fr-FR" b="0" smtClean="0"/>
              <a:t>Distributed Workflow Example</a:t>
            </a:r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41"/>
          <p:cNvSpPr>
            <a:spLocks noGrp="1"/>
          </p:cNvSpPr>
          <p:nvPr>
            <p:ph type="ctrTitle"/>
          </p:nvPr>
        </p:nvSpPr>
        <p:spPr bwMode="auto">
          <a:xfrm>
            <a:off x="468313" y="503238"/>
            <a:ext cx="64087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re 2"/>
          <p:cNvSpPr>
            <a:spLocks noGrp="1"/>
          </p:cNvSpPr>
          <p:nvPr>
            <p:ph type="ctrTitle"/>
          </p:nvPr>
        </p:nvSpPr>
        <p:spPr bwMode="auto">
          <a:xfrm>
            <a:off x="468313" y="503238"/>
            <a:ext cx="64087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re 2"/>
          <p:cNvSpPr>
            <a:spLocks noGrp="1"/>
          </p:cNvSpPr>
          <p:nvPr>
            <p:ph type="ctrTitle"/>
          </p:nvPr>
        </p:nvSpPr>
        <p:spPr bwMode="auto">
          <a:xfrm>
            <a:off x="468313" y="503238"/>
            <a:ext cx="64087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re 1"/>
          <p:cNvSpPr>
            <a:spLocks noGrp="1"/>
          </p:cNvSpPr>
          <p:nvPr>
            <p:ph type="ctrTitle"/>
          </p:nvPr>
        </p:nvSpPr>
        <p:spPr bwMode="auto">
          <a:xfrm>
            <a:off x="468313" y="503238"/>
            <a:ext cx="64087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u texte vertical 15"/>
          <p:cNvSpPr>
            <a:spLocks noGrp="1"/>
          </p:cNvSpPr>
          <p:nvPr>
            <p:ph type="body" orient="vert" idx="14"/>
          </p:nvPr>
        </p:nvSpPr>
        <p:spPr bwMode="auto">
          <a:xfrm>
            <a:off x="954088" y="4005263"/>
            <a:ext cx="7505700" cy="417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/>
              <a:t>Git is Distributed</a:t>
            </a:r>
          </a:p>
        </p:txBody>
      </p:sp>
      <p:sp>
        <p:nvSpPr>
          <p:cNvPr id="56323" name="Espace réservé du texte vertical 14"/>
          <p:cNvSpPr>
            <a:spLocks noGrp="1"/>
          </p:cNvSpPr>
          <p:nvPr>
            <p:ph type="body" orient="vert" idx="12"/>
          </p:nvPr>
        </p:nvSpPr>
        <p:spPr bwMode="auto">
          <a:xfrm>
            <a:off x="1187450" y="3500438"/>
            <a:ext cx="7505700" cy="417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/>
              <a:t>GIT Avantages</a:t>
            </a:r>
          </a:p>
        </p:txBody>
      </p:sp>
      <p:sp>
        <p:nvSpPr>
          <p:cNvPr id="56324" name="Espace réservé du texte vertical 11"/>
          <p:cNvSpPr>
            <a:spLocks noGrp="1"/>
          </p:cNvSpPr>
          <p:nvPr>
            <p:ph type="body" orient="vert" idx="1"/>
          </p:nvPr>
        </p:nvSpPr>
        <p:spPr bwMode="auto">
          <a:xfrm>
            <a:off x="1458913" y="2074863"/>
            <a:ext cx="7505700" cy="417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/>
              <a:t>GIT : SCM</a:t>
            </a:r>
          </a:p>
        </p:txBody>
      </p:sp>
      <p:sp>
        <p:nvSpPr>
          <p:cNvPr id="56325" name="Espace réservé du texte vertical 12"/>
          <p:cNvSpPr>
            <a:spLocks noGrp="1"/>
          </p:cNvSpPr>
          <p:nvPr>
            <p:ph type="body" orient="vert" idx="10"/>
          </p:nvPr>
        </p:nvSpPr>
        <p:spPr bwMode="auto">
          <a:xfrm>
            <a:off x="1458913" y="2508250"/>
            <a:ext cx="7505700" cy="415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/>
              <a:t>Panorama des SCM</a:t>
            </a:r>
          </a:p>
        </p:txBody>
      </p:sp>
      <p:sp>
        <p:nvSpPr>
          <p:cNvPr id="56326" name="Espace réservé du texte vertical 13"/>
          <p:cNvSpPr>
            <a:spLocks noGrp="1"/>
          </p:cNvSpPr>
          <p:nvPr>
            <p:ph type="body" orient="vert" idx="11"/>
          </p:nvPr>
        </p:nvSpPr>
        <p:spPr bwMode="auto">
          <a:xfrm>
            <a:off x="1387475" y="2997200"/>
            <a:ext cx="7505700" cy="41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smtClean="0"/>
              <a:t>GIT: </a:t>
            </a:r>
            <a:r>
              <a:rPr lang="fr-FR" altLang="fr-FR" b="1" smtClean="0"/>
              <a:t>not </a:t>
            </a:r>
            <a:r>
              <a:rPr lang="fr-FR" altLang="fr-FR" smtClean="0"/>
              <a:t>an evolution</a:t>
            </a:r>
          </a:p>
        </p:txBody>
      </p:sp>
      <p:sp>
        <p:nvSpPr>
          <p:cNvPr id="56327" name="Espace réservé du texte vertical 15"/>
          <p:cNvSpPr txBox="1">
            <a:spLocks/>
          </p:cNvSpPr>
          <p:nvPr/>
        </p:nvSpPr>
        <p:spPr bwMode="auto">
          <a:xfrm>
            <a:off x="738188" y="4437063"/>
            <a:ext cx="750570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63575" indent="-20637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20000"/>
              </a:spcBef>
              <a:buSzPct val="120000"/>
            </a:pPr>
            <a:endParaRPr lang="fr-FR" altLang="fr-FR" sz="2400">
              <a:solidFill>
                <a:schemeClr val="accent1"/>
              </a:solidFill>
            </a:endParaRPr>
          </a:p>
        </p:txBody>
      </p:sp>
      <p:sp>
        <p:nvSpPr>
          <p:cNvPr id="56328" name="Espace réservé du texte vertical 15"/>
          <p:cNvSpPr txBox="1">
            <a:spLocks/>
          </p:cNvSpPr>
          <p:nvPr/>
        </p:nvSpPr>
        <p:spPr bwMode="auto">
          <a:xfrm>
            <a:off x="379413" y="4906963"/>
            <a:ext cx="750570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63575" indent="-20637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20000"/>
              </a:spcBef>
              <a:buSzPct val="120000"/>
            </a:pPr>
            <a:endParaRPr lang="fr-FR" altLang="fr-FR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re 1"/>
          <p:cNvSpPr>
            <a:spLocks noGrp="1"/>
          </p:cNvSpPr>
          <p:nvPr>
            <p:ph type="ctrTitle"/>
          </p:nvPr>
        </p:nvSpPr>
        <p:spPr bwMode="auto">
          <a:xfrm>
            <a:off x="468313" y="503238"/>
            <a:ext cx="64087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fr-FR" altLang="fr-FR" smtClean="0"/>
              <a:t>GIT: SCM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401763"/>
            <a:ext cx="4052887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052763"/>
            <a:ext cx="107950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8" y="2919413"/>
            <a:ext cx="18272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2468563"/>
            <a:ext cx="12319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3284538"/>
            <a:ext cx="25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8" y="3749675"/>
            <a:ext cx="4678362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5089525"/>
            <a:ext cx="6016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4306888"/>
            <a:ext cx="5746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4803775"/>
            <a:ext cx="2476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8" y="4929188"/>
            <a:ext cx="615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4411663"/>
            <a:ext cx="3889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5" y="4518025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4313238"/>
            <a:ext cx="58896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5" y="5289550"/>
            <a:ext cx="25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5087938"/>
            <a:ext cx="5730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5"/>
          <p:cNvCxnSpPr/>
          <p:nvPr/>
        </p:nvCxnSpPr>
        <p:spPr>
          <a:xfrm>
            <a:off x="5626100" y="4413250"/>
            <a:ext cx="704850" cy="41116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5626100" y="4413250"/>
            <a:ext cx="704850" cy="41116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391025"/>
            <a:ext cx="5762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5581650"/>
            <a:ext cx="2189163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284788"/>
            <a:ext cx="25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5083175"/>
            <a:ext cx="5730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3" y="5276850"/>
            <a:ext cx="25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5114925"/>
            <a:ext cx="5730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19588" y="3986213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b="1"/>
              <a:t>« branch »</a:t>
            </a:r>
            <a:endParaRPr lang="fr-FR" altLang="fr-FR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188" y="5127625"/>
            <a:ext cx="5730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5283200"/>
            <a:ext cx="25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19950" y="4803775"/>
            <a:ext cx="1181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b="1"/>
              <a:t>« merge »</a:t>
            </a:r>
            <a:endParaRPr lang="fr-FR" altLang="fr-F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3" y="5637213"/>
            <a:ext cx="323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re 3"/>
          <p:cNvSpPr>
            <a:spLocks noGrp="1"/>
          </p:cNvSpPr>
          <p:nvPr>
            <p:ph type="ctrTitle"/>
          </p:nvPr>
        </p:nvSpPr>
        <p:spPr bwMode="auto">
          <a:xfrm>
            <a:off x="468313" y="503238"/>
            <a:ext cx="64087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fr-FR" altLang="fr-FR" b="0" smtClean="0"/>
              <a:t>Panorama des SCM</a:t>
            </a:r>
            <a:endParaRPr lang="fr-FR" altLang="fr-FR" smtClean="0"/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5148262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re 1"/>
          <p:cNvSpPr>
            <a:spLocks noGrp="1"/>
          </p:cNvSpPr>
          <p:nvPr>
            <p:ph type="ctrTitle"/>
          </p:nvPr>
        </p:nvSpPr>
        <p:spPr bwMode="auto">
          <a:xfrm>
            <a:off x="468313" y="503238"/>
            <a:ext cx="64087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fr-FR" altLang="fr-FR" b="0" smtClean="0"/>
              <a:t>Un peu d’histoire…</a:t>
            </a:r>
            <a:endParaRPr lang="fr-FR" altLang="fr-FR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3414713"/>
            <a:ext cx="22193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3644900"/>
            <a:ext cx="2879725" cy="20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133600"/>
            <a:ext cx="103187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3473450"/>
            <a:ext cx="4095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5" y="3641725"/>
            <a:ext cx="1485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3414713"/>
            <a:ext cx="914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149725"/>
            <a:ext cx="17907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u texte 1"/>
          <p:cNvSpPr>
            <a:spLocks noGrp="1"/>
          </p:cNvSpPr>
          <p:nvPr>
            <p:ph type="body" sz="quarter" idx="10"/>
          </p:nvPr>
        </p:nvSpPr>
        <p:spPr bwMode="auto">
          <a:xfrm>
            <a:off x="317500" y="1412875"/>
            <a:ext cx="8502650" cy="467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60419" name="Titre 2"/>
          <p:cNvSpPr>
            <a:spLocks noGrp="1"/>
          </p:cNvSpPr>
          <p:nvPr>
            <p:ph type="ctrTitle"/>
          </p:nvPr>
        </p:nvSpPr>
        <p:spPr bwMode="auto">
          <a:xfrm>
            <a:off x="468313" y="503238"/>
            <a:ext cx="64087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fr-FR" altLang="fr-FR" smtClean="0"/>
              <a:t>not </a:t>
            </a:r>
            <a:r>
              <a:rPr lang="fr-FR" altLang="fr-FR" b="0" smtClean="0"/>
              <a:t>an evolution</a:t>
            </a:r>
            <a:endParaRPr lang="fr-FR" altLang="fr-FR" smtClean="0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64198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2411413" y="3357563"/>
            <a:ext cx="4681537" cy="2273300"/>
          </a:xfrm>
          <a:prstGeom prst="line">
            <a:avLst/>
          </a:prstGeom>
          <a:ln w="238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2563813" y="3213100"/>
            <a:ext cx="4529137" cy="2447925"/>
          </a:xfrm>
          <a:prstGeom prst="line">
            <a:avLst/>
          </a:prstGeom>
          <a:ln w="238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ce réservé du texte 1"/>
          <p:cNvSpPr>
            <a:spLocks noGrp="1"/>
          </p:cNvSpPr>
          <p:nvPr>
            <p:ph type="body" sz="quarter" idx="10"/>
          </p:nvPr>
        </p:nvSpPr>
        <p:spPr bwMode="auto">
          <a:xfrm>
            <a:off x="317500" y="1628775"/>
            <a:ext cx="8502650" cy="467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altLang="fr-FR" dirty="0" smtClean="0"/>
          </a:p>
        </p:txBody>
      </p:sp>
      <p:sp>
        <p:nvSpPr>
          <p:cNvPr id="61443" name="Titre 2"/>
          <p:cNvSpPr>
            <a:spLocks noGrp="1"/>
          </p:cNvSpPr>
          <p:nvPr>
            <p:ph type="ctrTitle"/>
          </p:nvPr>
        </p:nvSpPr>
        <p:spPr bwMode="auto">
          <a:xfrm>
            <a:off x="468313" y="503238"/>
            <a:ext cx="64087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fr-FR" altLang="fr-FR" b="0" smtClean="0"/>
              <a:t>GIT Avantages</a:t>
            </a:r>
            <a:endParaRPr lang="fr-FR" altLang="fr-FR" smtClean="0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2276475"/>
            <a:ext cx="268605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re 1"/>
          <p:cNvSpPr>
            <a:spLocks noGrp="1"/>
          </p:cNvSpPr>
          <p:nvPr>
            <p:ph type="ctrTitle"/>
          </p:nvPr>
        </p:nvSpPr>
        <p:spPr bwMode="auto">
          <a:xfrm>
            <a:off x="468313" y="503238"/>
            <a:ext cx="64087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fr-FR" altLang="fr-FR" b="0" smtClean="0"/>
              <a:t>Centralized SCM</a:t>
            </a:r>
            <a:endParaRPr lang="fr-FR" altLang="fr-FR" smtClean="0"/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93825"/>
            <a:ext cx="64198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5651500" y="2205038"/>
            <a:ext cx="1422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altLang="fr-FR" b="1">
                <a:solidFill>
                  <a:srgbClr val="FF0000"/>
                </a:solidFill>
              </a:rPr>
              <a:t>Single Point</a:t>
            </a:r>
          </a:p>
          <a:p>
            <a:pPr algn="ctr"/>
            <a:r>
              <a:rPr lang="fr-FR" altLang="fr-FR" b="1">
                <a:solidFill>
                  <a:srgbClr val="FF0000"/>
                </a:solidFill>
              </a:rPr>
              <a:t>of Failure</a:t>
            </a:r>
            <a:endParaRPr lang="fr-FR" altLang="fr-FR">
              <a:solidFill>
                <a:srgbClr val="FF0000"/>
              </a:solidFill>
            </a:endParaRPr>
          </a:p>
        </p:txBody>
      </p:sp>
      <p:sp>
        <p:nvSpPr>
          <p:cNvPr id="62469" name="Rectangle 10"/>
          <p:cNvSpPr>
            <a:spLocks noChangeArrowheads="1"/>
          </p:cNvSpPr>
          <p:nvPr/>
        </p:nvSpPr>
        <p:spPr bwMode="auto">
          <a:xfrm>
            <a:off x="1331913" y="2205038"/>
            <a:ext cx="1277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altLang="fr-FR" b="1">
                <a:solidFill>
                  <a:srgbClr val="FF0000"/>
                </a:solidFill>
              </a:rPr>
              <a:t>Network</a:t>
            </a:r>
          </a:p>
          <a:p>
            <a:pPr algn="ctr"/>
            <a:r>
              <a:rPr lang="fr-FR" altLang="fr-FR" b="1">
                <a:solidFill>
                  <a:srgbClr val="FF0000"/>
                </a:solidFill>
              </a:rPr>
              <a:t>(slow)</a:t>
            </a:r>
            <a:endParaRPr lang="fr-FR" altLang="fr-FR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2609850" y="2851150"/>
            <a:ext cx="557213" cy="506413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2609850" y="2851150"/>
            <a:ext cx="1116013" cy="160337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2" name="Rectangle 17"/>
          <p:cNvSpPr>
            <a:spLocks noChangeArrowheads="1"/>
          </p:cNvSpPr>
          <p:nvPr/>
        </p:nvSpPr>
        <p:spPr bwMode="auto">
          <a:xfrm>
            <a:off x="6850063" y="4868863"/>
            <a:ext cx="1060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altLang="fr-FR" b="1">
                <a:solidFill>
                  <a:srgbClr val="FF0000"/>
                </a:solidFill>
              </a:rPr>
              <a:t>Access</a:t>
            </a:r>
          </a:p>
          <a:p>
            <a:pPr algn="ctr"/>
            <a:r>
              <a:rPr lang="fr-FR" altLang="fr-FR" b="1">
                <a:solidFill>
                  <a:srgbClr val="FF0000"/>
                </a:solidFill>
              </a:rPr>
              <a:t>Rights?</a:t>
            </a:r>
            <a:endParaRPr lang="fr-FR" altLang="fr-FR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itre 2"/>
          <p:cNvSpPr>
            <a:spLocks noGrp="1"/>
          </p:cNvSpPr>
          <p:nvPr>
            <p:ph type="ctrTitle"/>
          </p:nvPr>
        </p:nvSpPr>
        <p:spPr bwMode="auto">
          <a:xfrm>
            <a:off x="468313" y="503238"/>
            <a:ext cx="6408737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fr-FR" altLang="fr-FR" b="0" smtClean="0"/>
              <a:t>Git is Distributed</a:t>
            </a:r>
            <a:endParaRPr lang="fr-FR" altLang="fr-FR" smtClean="0"/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989138"/>
            <a:ext cx="3025775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3995738" y="3822700"/>
            <a:ext cx="504825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995738" y="5084763"/>
            <a:ext cx="504825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5065713" y="4076700"/>
            <a:ext cx="0" cy="66516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3419475" y="4076700"/>
            <a:ext cx="0" cy="66516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3767138" y="4022725"/>
            <a:ext cx="854075" cy="75565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3708400" y="4057650"/>
            <a:ext cx="935038" cy="70326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4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830763"/>
            <a:ext cx="13716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" name="Rectangle 7167"/>
          <p:cNvSpPr/>
          <p:nvPr/>
        </p:nvSpPr>
        <p:spPr>
          <a:xfrm>
            <a:off x="3173413" y="2633663"/>
            <a:ext cx="2149475" cy="5762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No a priori structure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149600" y="5540375"/>
            <a:ext cx="2149475" cy="5762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Git ≠ </a:t>
            </a:r>
            <a:r>
              <a:rPr lang="fr-FR" dirty="0" err="1"/>
              <a:t>Anarchy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1d0i4WEUkS5Tv.9RKPu2Q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S4_0396_FR_Modele_PPT_Paysage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 Parties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 Parties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 Parties">
  <a:themeElements>
    <a:clrScheme name="SII">
      <a:dk1>
        <a:srgbClr val="000000"/>
      </a:dk1>
      <a:lt1>
        <a:srgbClr val="FFFFFF"/>
      </a:lt1>
      <a:dk2>
        <a:srgbClr val="005AA2"/>
      </a:dk2>
      <a:lt2>
        <a:srgbClr val="BCD5EC"/>
      </a:lt2>
      <a:accent1>
        <a:srgbClr val="005AA2"/>
      </a:accent1>
      <a:accent2>
        <a:srgbClr val="88B4DC"/>
      </a:accent2>
      <a:accent3>
        <a:srgbClr val="8D3589"/>
      </a:accent3>
      <a:accent4>
        <a:srgbClr val="B2BE3A"/>
      </a:accent4>
      <a:accent5>
        <a:srgbClr val="80888C"/>
      </a:accent5>
      <a:accent6>
        <a:srgbClr val="D64B13"/>
      </a:accent6>
      <a:hlink>
        <a:srgbClr val="005AA2"/>
      </a:hlink>
      <a:folHlink>
        <a:srgbClr val="80888C"/>
      </a:folHlink>
    </a:clrScheme>
    <a:fontScheme name="Thème SII - 4 parti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S4_0396_FR_Modele_PPT_Paysage</Template>
  <TotalTime>1080</TotalTime>
  <Words>139</Words>
  <Application>Microsoft Office PowerPoint</Application>
  <PresentationFormat>Affichage à l'écran (4:3)</PresentationFormat>
  <Paragraphs>46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S4_0396_FR_Modele_PPT_Paysage</vt:lpstr>
      <vt:lpstr>5 Parties</vt:lpstr>
      <vt:lpstr>4 Parties</vt:lpstr>
      <vt:lpstr>3 Parties</vt:lpstr>
      <vt:lpstr>Formation GIT</vt:lpstr>
      <vt:lpstr>Présentation PowerPoint</vt:lpstr>
      <vt:lpstr>GIT: SCM</vt:lpstr>
      <vt:lpstr>Panorama des SCM</vt:lpstr>
      <vt:lpstr>Un peu d’histoire…</vt:lpstr>
      <vt:lpstr>not an evolution</vt:lpstr>
      <vt:lpstr>GIT Avantages</vt:lpstr>
      <vt:lpstr>Centralized SCM</vt:lpstr>
      <vt:lpstr>Git is Distributed</vt:lpstr>
      <vt:lpstr>Git is Distributed</vt:lpstr>
      <vt:lpstr>Git is Distributed</vt:lpstr>
      <vt:lpstr>Git is Distributed</vt:lpstr>
      <vt:lpstr>Git is Distributed</vt:lpstr>
      <vt:lpstr>Distributed Workflow Example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GIT</dc:title>
  <dc:creator>Laurent KAPPEL</dc:creator>
  <cp:lastModifiedBy>HPBC4895</cp:lastModifiedBy>
  <cp:revision>181</cp:revision>
  <dcterms:created xsi:type="dcterms:W3CDTF">2013-06-03T15:19:42Z</dcterms:created>
  <dcterms:modified xsi:type="dcterms:W3CDTF">2014-08-12T11:54:07Z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f-modele">
    <vt:lpwstr>S4-0396-01</vt:lpwstr>
  </property>
</Properties>
</file>