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ags/tag1.xml" ContentType="application/vnd.openxmlformats-officedocument.presentationml.tags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3.xml" ContentType="application/vnd.openxmlformats-officedocument.theme+xml"/>
  <Override PartName="/ppt/tags/tag3.xml" ContentType="application/vnd.openxmlformats-officedocument.presentationml.tags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4.xml" ContentType="application/vnd.openxmlformats-officedocument.theme+xml"/>
  <Override PartName="/ppt/tags/tag4.xml" ContentType="application/vnd.openxmlformats-officedocument.presentationml.tags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  <p:sldMasterId id="2147483737" r:id="rId2"/>
    <p:sldMasterId id="2147483756" r:id="rId3"/>
    <p:sldMasterId id="2147483775" r:id="rId4"/>
  </p:sldMasterIdLst>
  <p:notesMasterIdLst>
    <p:notesMasterId r:id="rId23"/>
  </p:notesMasterIdLst>
  <p:handoutMasterIdLst>
    <p:handoutMasterId r:id="rId24"/>
  </p:handoutMasterIdLst>
  <p:sldIdLst>
    <p:sldId id="256" r:id="rId5"/>
    <p:sldId id="257" r:id="rId6"/>
    <p:sldId id="270" r:id="rId7"/>
    <p:sldId id="273" r:id="rId8"/>
    <p:sldId id="278" r:id="rId9"/>
    <p:sldId id="279" r:id="rId10"/>
    <p:sldId id="281" r:id="rId11"/>
    <p:sldId id="282" r:id="rId12"/>
    <p:sldId id="283" r:id="rId13"/>
    <p:sldId id="284" r:id="rId14"/>
    <p:sldId id="285" r:id="rId15"/>
    <p:sldId id="288" r:id="rId16"/>
    <p:sldId id="280" r:id="rId17"/>
    <p:sldId id="286" r:id="rId18"/>
    <p:sldId id="287" r:id="rId19"/>
    <p:sldId id="271" r:id="rId20"/>
    <p:sldId id="272" r:id="rId21"/>
    <p:sldId id="277" r:id="rId2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B010"/>
    <a:srgbClr val="88B4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4615" autoAdjust="0"/>
    <p:restoredTop sz="86404" autoAdjust="0"/>
  </p:normalViewPr>
  <p:slideViewPr>
    <p:cSldViewPr>
      <p:cViewPr>
        <p:scale>
          <a:sx n="117" d="100"/>
          <a:sy n="117" d="100"/>
        </p:scale>
        <p:origin x="-72" y="2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-1884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E2EF14-8E2B-4EDB-AB8F-5172631B878F}" type="datetimeFigureOut">
              <a:rPr lang="fr-FR" smtClean="0"/>
              <a:pPr/>
              <a:t>12/08/2014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95061D-2A4D-455A-9C6A-8FA5BB504A3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32799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63E180-9A73-47A7-A384-CB4224646002}" type="datetimeFigureOut">
              <a:rPr lang="fr-FR" smtClean="0"/>
              <a:t>12/08/2014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52A769-9A82-407F-B1EE-7C0FF29FC5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4611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52A769-9A82-407F-B1EE-7C0FF29FC51B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0659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1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2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3.pn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4.png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9.png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5.png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8.png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2.png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3.png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4.png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5.png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8.png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11.png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12.png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13.png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re 1"/>
          <p:cNvSpPr>
            <a:spLocks noGrp="1"/>
          </p:cNvSpPr>
          <p:nvPr>
            <p:ph type="ctrTitle" hasCustomPrompt="1"/>
          </p:nvPr>
        </p:nvSpPr>
        <p:spPr>
          <a:xfrm>
            <a:off x="2606306" y="2492896"/>
            <a:ext cx="6267270" cy="13542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 sz="4400" b="1" baseline="0">
                <a:solidFill>
                  <a:schemeClr val="accent1"/>
                </a:solidFill>
              </a:defRPr>
            </a:lvl1pPr>
          </a:lstStyle>
          <a:p>
            <a:r>
              <a:rPr lang="fr-FR" dirty="0" smtClean="0"/>
              <a:t>MODIFIEZ LE TITRE DE LA PRÉSENTATION </a:t>
            </a:r>
            <a:endParaRPr lang="fr-FR" dirty="0"/>
          </a:p>
        </p:txBody>
      </p:sp>
      <p:sp>
        <p:nvSpPr>
          <p:cNvPr id="28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2603277" y="4509120"/>
            <a:ext cx="6273329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lnSpc>
                <a:spcPct val="100000"/>
              </a:lnSpc>
              <a:buNone/>
              <a:defRPr sz="2400" b="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Modifiez le sous-titre de la présentation</a:t>
            </a:r>
            <a:endParaRPr lang="fr-FR" dirty="0"/>
          </a:p>
        </p:txBody>
      </p:sp>
      <p:grpSp>
        <p:nvGrpSpPr>
          <p:cNvPr id="2" name="Groupe 1"/>
          <p:cNvGrpSpPr/>
          <p:nvPr/>
        </p:nvGrpSpPr>
        <p:grpSpPr>
          <a:xfrm>
            <a:off x="0" y="5948363"/>
            <a:ext cx="9144000" cy="909637"/>
            <a:chOff x="0" y="5948363"/>
            <a:chExt cx="9144000" cy="909637"/>
          </a:xfrm>
        </p:grpSpPr>
        <p:sp>
          <p:nvSpPr>
            <p:cNvPr id="29" name="Rectangle 28"/>
            <p:cNvSpPr/>
            <p:nvPr userDrawn="1"/>
          </p:nvSpPr>
          <p:spPr>
            <a:xfrm>
              <a:off x="0" y="5948363"/>
              <a:ext cx="9144000" cy="648989"/>
            </a:xfrm>
            <a:prstGeom prst="rect">
              <a:avLst/>
            </a:prstGeom>
            <a:solidFill>
              <a:srgbClr val="005A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fr-FR" dirty="0"/>
            </a:p>
          </p:txBody>
        </p:sp>
        <p:cxnSp>
          <p:nvCxnSpPr>
            <p:cNvPr id="18" name="Connecteur droit 17"/>
            <p:cNvCxnSpPr/>
            <p:nvPr userDrawn="1"/>
          </p:nvCxnSpPr>
          <p:spPr>
            <a:xfrm>
              <a:off x="8418026" y="5948363"/>
              <a:ext cx="0" cy="665915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/>
            <p:cNvCxnSpPr/>
            <p:nvPr userDrawn="1"/>
          </p:nvCxnSpPr>
          <p:spPr>
            <a:xfrm>
              <a:off x="2636240" y="5948363"/>
              <a:ext cx="0" cy="909637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e 12"/>
            <p:cNvGrpSpPr/>
            <p:nvPr userDrawn="1"/>
          </p:nvGrpSpPr>
          <p:grpSpPr>
            <a:xfrm>
              <a:off x="899592" y="6525344"/>
              <a:ext cx="1616336" cy="250473"/>
              <a:chOff x="899592" y="6485176"/>
              <a:chExt cx="1616336" cy="250473"/>
            </a:xfrm>
          </p:grpSpPr>
          <p:pic>
            <p:nvPicPr>
              <p:cNvPr id="14" name="Image 13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899592" y="6485176"/>
                <a:ext cx="219164" cy="250473"/>
              </a:xfrm>
              <a:prstGeom prst="rect">
                <a:avLst/>
              </a:prstGeom>
            </p:spPr>
          </p:pic>
          <p:pic>
            <p:nvPicPr>
              <p:cNvPr id="16" name="Image 15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2117462" y="6532499"/>
                <a:ext cx="398466" cy="175325"/>
              </a:xfrm>
              <a:prstGeom prst="rect">
                <a:avLst/>
              </a:prstGeom>
            </p:spPr>
          </p:pic>
          <p:pic>
            <p:nvPicPr>
              <p:cNvPr id="17" name="Image 16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259631" y="6541951"/>
                <a:ext cx="702053" cy="179414"/>
              </a:xfrm>
              <a:prstGeom prst="rect">
                <a:avLst/>
              </a:prstGeom>
            </p:spPr>
          </p:pic>
        </p:grpSp>
        <p:sp>
          <p:nvSpPr>
            <p:cNvPr id="19" name="Titre 5"/>
            <p:cNvSpPr txBox="1">
              <a:spLocks/>
            </p:cNvSpPr>
            <p:nvPr userDrawn="1"/>
          </p:nvSpPr>
          <p:spPr>
            <a:xfrm>
              <a:off x="2742304" y="6613200"/>
              <a:ext cx="2045720" cy="150298"/>
            </a:xfrm>
            <a:prstGeom prst="rect">
              <a:avLst/>
            </a:prstGeom>
          </p:spPr>
          <p:txBody>
            <a:bodyPr vert="horz" wrap="square" lIns="0" tIns="0" rIns="0" bIns="0" rtlCol="0" anchor="ctr">
              <a:spAutoFit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28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ts val="1000"/>
                </a:lnSpc>
              </a:pPr>
              <a:r>
                <a:rPr lang="fr-FR" sz="1600" b="1" spc="10" baseline="0" dirty="0" smtClean="0">
                  <a:solidFill>
                    <a:schemeClr val="bg2"/>
                  </a:solidFill>
                  <a:latin typeface="+mn-lt"/>
                  <a:cs typeface="Arial" pitchFamily="34" charset="0"/>
                </a:rPr>
                <a:t>www.groupe-sii.com</a:t>
              </a:r>
              <a:endParaRPr lang="fr-FR" sz="1600" b="1" spc="10" baseline="0" dirty="0">
                <a:solidFill>
                  <a:schemeClr val="bg2"/>
                </a:solidFill>
                <a:latin typeface="+mn-lt"/>
                <a:cs typeface="Arial" pitchFamily="34" charset="0"/>
              </a:endParaRPr>
            </a:p>
          </p:txBody>
        </p:sp>
      </p:grpSp>
      <p:sp>
        <p:nvSpPr>
          <p:cNvPr id="15" name="Espace réservé de la date 3"/>
          <p:cNvSpPr txBox="1">
            <a:spLocks/>
          </p:cNvSpPr>
          <p:nvPr userDrawn="1"/>
        </p:nvSpPr>
        <p:spPr>
          <a:xfrm>
            <a:off x="7077600" y="6597352"/>
            <a:ext cx="1066800" cy="184666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2E9CA10-05CB-42BF-A81C-0D270473C232}" type="datetimeFigureOut">
              <a:rPr lang="fr-FR" sz="1200" b="0" smtClean="0">
                <a:solidFill>
                  <a:schemeClr val="bg1"/>
                </a:solidFill>
              </a:rPr>
              <a:pPr algn="r"/>
              <a:t>12/08/2014</a:t>
            </a:fld>
            <a:endParaRPr lang="fr-FR" sz="5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7339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parti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317822" y="1628800"/>
            <a:ext cx="8502650" cy="467995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14000"/>
              </a:lnSpc>
              <a:buFont typeface="Wingdings" pitchFamily="2" charset="2"/>
              <a:buChar char="§"/>
              <a:defRPr sz="2400" b="1">
                <a:solidFill>
                  <a:schemeClr val="tx2"/>
                </a:solidFill>
              </a:defRPr>
            </a:lvl1pPr>
            <a:lvl2pPr marL="742950" indent="-285750">
              <a:lnSpc>
                <a:spcPct val="114000"/>
              </a:lnSpc>
              <a:buClr>
                <a:schemeClr val="accent1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</a:defRPr>
            </a:lvl2pPr>
            <a:lvl3pPr marL="1143000" indent="-228600">
              <a:lnSpc>
                <a:spcPct val="114000"/>
              </a:lnSpc>
              <a:buFont typeface="Wingdings 3" pitchFamily="18" charset="2"/>
              <a:buChar char="î"/>
              <a:defRPr sz="2000">
                <a:solidFill>
                  <a:schemeClr val="accent1"/>
                </a:solidFill>
              </a:defRPr>
            </a:lvl3pPr>
            <a:lvl4pPr marL="1600200" indent="-228600">
              <a:lnSpc>
                <a:spcPct val="114000"/>
              </a:lnSpc>
              <a:buFont typeface="Arial" pitchFamily="34" charset="0"/>
              <a:buChar char="–"/>
              <a:defRPr sz="1800" b="1"/>
            </a:lvl4pPr>
            <a:lvl5pPr marL="1971675" indent="-142875">
              <a:lnSpc>
                <a:spcPct val="114000"/>
              </a:lnSpc>
              <a:buFont typeface="Arial" pitchFamily="34" charset="0"/>
              <a:buChar char="•"/>
              <a:defRPr sz="16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4" name="Titre 1"/>
          <p:cNvSpPr>
            <a:spLocks noGrp="1"/>
          </p:cNvSpPr>
          <p:nvPr>
            <p:ph type="ctrTitle" hasCustomPrompt="1"/>
          </p:nvPr>
        </p:nvSpPr>
        <p:spPr>
          <a:xfrm>
            <a:off x="467544" y="504000"/>
            <a:ext cx="6408758" cy="400110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l">
              <a:buFontTx/>
              <a:buNone/>
              <a:defRPr sz="2600" b="1">
                <a:solidFill>
                  <a:schemeClr val="accent1"/>
                </a:solidFill>
              </a:defRPr>
            </a:lvl1pPr>
          </a:lstStyle>
          <a:p>
            <a:r>
              <a:rPr lang="fr-FR" dirty="0" smtClean="0"/>
              <a:t>Modifiez le titre du </a:t>
            </a:r>
            <a:r>
              <a:rPr lang="fr-FR" dirty="0" err="1" smtClean="0"/>
              <a:t>slide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387932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 parti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>
            <a:spLocks noGrp="1"/>
          </p:cNvSpPr>
          <p:nvPr>
            <p:ph type="ctrTitle" hasCustomPrompt="1"/>
          </p:nvPr>
        </p:nvSpPr>
        <p:spPr>
          <a:xfrm>
            <a:off x="467544" y="504000"/>
            <a:ext cx="6408758" cy="400110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l">
              <a:buFontTx/>
              <a:buNone/>
              <a:defRPr sz="2600" b="1">
                <a:solidFill>
                  <a:schemeClr val="accent1"/>
                </a:solidFill>
              </a:defRPr>
            </a:lvl1pPr>
          </a:lstStyle>
          <a:p>
            <a:r>
              <a:rPr lang="fr-FR" dirty="0" smtClean="0"/>
              <a:t>Modifiez le titre du </a:t>
            </a:r>
            <a:r>
              <a:rPr lang="fr-FR" dirty="0" err="1" smtClean="0"/>
              <a:t>slide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393300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 parti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0" y="1644047"/>
            <a:ext cx="1743889" cy="3945193"/>
          </a:xfrm>
          <a:prstGeom prst="rect">
            <a:avLst/>
          </a:prstGeom>
        </p:spPr>
      </p:pic>
      <p:sp>
        <p:nvSpPr>
          <p:cNvPr id="10" name="Espace réservé du texte vertical 2"/>
          <p:cNvSpPr>
            <a:spLocks noGrp="1"/>
          </p:cNvSpPr>
          <p:nvPr>
            <p:ph type="body" orient="vert" idx="14" hasCustomPrompt="1"/>
          </p:nvPr>
        </p:nvSpPr>
        <p:spPr>
          <a:xfrm>
            <a:off x="393502" y="4877391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3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5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11" name="Espace réservé du texte vertical 2"/>
          <p:cNvSpPr>
            <a:spLocks noGrp="1"/>
          </p:cNvSpPr>
          <p:nvPr>
            <p:ph type="body" orient="vert" idx="12" hasCustomPrompt="1"/>
          </p:nvPr>
        </p:nvSpPr>
        <p:spPr>
          <a:xfrm>
            <a:off x="827584" y="4221088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4"/>
              </a:buBlip>
              <a:defRPr sz="2400" b="1">
                <a:solidFill>
                  <a:schemeClr val="tx2"/>
                </a:solidFill>
              </a:defRPr>
            </a:lvl1pPr>
            <a:lvl2pPr marL="663575" indent="-206375">
              <a:buFontTx/>
              <a:buBlip>
                <a:blip r:embed="rId5"/>
              </a:buBlip>
              <a:defRPr sz="1600" b="1"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4 du sommaire</a:t>
            </a:r>
          </a:p>
          <a:p>
            <a:pPr lvl="1"/>
            <a:endParaRPr lang="fr-FR" dirty="0" smtClean="0"/>
          </a:p>
        </p:txBody>
      </p:sp>
      <p:sp>
        <p:nvSpPr>
          <p:cNvPr id="12" name="Espace réservé du texte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458874" y="2276872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 baseline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3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1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14" name="Espace réservé du texte vertical 2"/>
          <p:cNvSpPr>
            <a:spLocks noGrp="1"/>
          </p:cNvSpPr>
          <p:nvPr>
            <p:ph type="body" orient="vert" idx="10" hasCustomPrompt="1"/>
          </p:nvPr>
        </p:nvSpPr>
        <p:spPr>
          <a:xfrm>
            <a:off x="1386866" y="2924944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3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2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15" name="Espace réservé du texte vertical 2"/>
          <p:cNvSpPr>
            <a:spLocks noGrp="1"/>
          </p:cNvSpPr>
          <p:nvPr>
            <p:ph type="body" orient="vert" idx="11" hasCustomPrompt="1"/>
          </p:nvPr>
        </p:nvSpPr>
        <p:spPr>
          <a:xfrm>
            <a:off x="1187624" y="3573016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3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3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13" name="ZoneTexte 12"/>
          <p:cNvSpPr txBox="1"/>
          <p:nvPr userDrawn="1"/>
        </p:nvSpPr>
        <p:spPr>
          <a:xfrm>
            <a:off x="468000" y="504000"/>
            <a:ext cx="5760640" cy="40011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fr-FR" sz="2600" b="1" dirty="0" smtClean="0">
                <a:solidFill>
                  <a:schemeClr val="accent1"/>
                </a:solidFill>
              </a:rPr>
              <a:t>Sommaire</a:t>
            </a:r>
            <a:endParaRPr lang="fr-FR" sz="2600" b="1" dirty="0">
              <a:solidFill>
                <a:schemeClr val="accent1"/>
              </a:solidFill>
            </a:endParaRPr>
          </a:p>
        </p:txBody>
      </p:sp>
      <p:sp>
        <p:nvSpPr>
          <p:cNvPr id="16" name="Espace réservé de la date 3"/>
          <p:cNvSpPr txBox="1">
            <a:spLocks/>
          </p:cNvSpPr>
          <p:nvPr userDrawn="1"/>
        </p:nvSpPr>
        <p:spPr>
          <a:xfrm>
            <a:off x="7236000" y="6613200"/>
            <a:ext cx="1066800" cy="169277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2E9CA10-05CB-42BF-A81C-0D270473C232}" type="datetimeFigureOut">
              <a:rPr lang="fr-FR" sz="1100" b="0" smtClean="0">
                <a:solidFill>
                  <a:schemeClr val="bg1"/>
                </a:solidFill>
              </a:rPr>
              <a:pPr algn="r"/>
              <a:t>12/08/2014</a:t>
            </a:fld>
            <a:endParaRPr lang="fr-FR" sz="9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0199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parti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317822" y="1628800"/>
            <a:ext cx="8502650" cy="467995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14000"/>
              </a:lnSpc>
              <a:buFont typeface="Wingdings" pitchFamily="2" charset="2"/>
              <a:buChar char="§"/>
              <a:defRPr sz="2400" b="1">
                <a:solidFill>
                  <a:schemeClr val="tx2"/>
                </a:solidFill>
              </a:defRPr>
            </a:lvl1pPr>
            <a:lvl2pPr marL="742950" indent="-285750">
              <a:lnSpc>
                <a:spcPct val="114000"/>
              </a:lnSpc>
              <a:buClr>
                <a:schemeClr val="accent1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</a:defRPr>
            </a:lvl2pPr>
            <a:lvl3pPr marL="1143000" indent="-228600">
              <a:lnSpc>
                <a:spcPct val="114000"/>
              </a:lnSpc>
              <a:buFont typeface="Wingdings 3" pitchFamily="18" charset="2"/>
              <a:buChar char="î"/>
              <a:defRPr sz="2000">
                <a:solidFill>
                  <a:schemeClr val="accent1"/>
                </a:solidFill>
              </a:defRPr>
            </a:lvl3pPr>
            <a:lvl4pPr marL="1600200" indent="-228600">
              <a:lnSpc>
                <a:spcPct val="114000"/>
              </a:lnSpc>
              <a:buFont typeface="Arial" pitchFamily="34" charset="0"/>
              <a:buChar char="–"/>
              <a:defRPr sz="1800" b="1"/>
            </a:lvl4pPr>
            <a:lvl5pPr marL="1971675" indent="-142875">
              <a:lnSpc>
                <a:spcPct val="114000"/>
              </a:lnSpc>
              <a:buFont typeface="Arial" pitchFamily="34" charset="0"/>
              <a:buChar char="•"/>
              <a:defRPr sz="16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4" name="Titre 1"/>
          <p:cNvSpPr>
            <a:spLocks noGrp="1"/>
          </p:cNvSpPr>
          <p:nvPr>
            <p:ph type="ctrTitle" hasCustomPrompt="1"/>
          </p:nvPr>
        </p:nvSpPr>
        <p:spPr>
          <a:xfrm>
            <a:off x="467544" y="504000"/>
            <a:ext cx="6408758" cy="400110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l">
              <a:buFontTx/>
              <a:buNone/>
              <a:defRPr sz="2600" b="1">
                <a:solidFill>
                  <a:schemeClr val="accent1"/>
                </a:solidFill>
              </a:defRPr>
            </a:lvl1pPr>
          </a:lstStyle>
          <a:p>
            <a:r>
              <a:rPr lang="fr-FR" dirty="0" smtClean="0"/>
              <a:t>Modifiez le titre du </a:t>
            </a:r>
            <a:r>
              <a:rPr lang="fr-FR" dirty="0" err="1" smtClean="0"/>
              <a:t>slide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387932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 parti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>
            <a:spLocks noGrp="1"/>
          </p:cNvSpPr>
          <p:nvPr>
            <p:ph type="ctrTitle" hasCustomPrompt="1"/>
          </p:nvPr>
        </p:nvSpPr>
        <p:spPr>
          <a:xfrm>
            <a:off x="467544" y="504000"/>
            <a:ext cx="6408758" cy="400110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l">
              <a:buFontTx/>
              <a:buNone/>
              <a:defRPr sz="2600" b="1">
                <a:solidFill>
                  <a:schemeClr val="accent1"/>
                </a:solidFill>
              </a:defRPr>
            </a:lvl1pPr>
          </a:lstStyle>
          <a:p>
            <a:r>
              <a:rPr lang="fr-FR" dirty="0" smtClean="0"/>
              <a:t>Modifiez le titre du </a:t>
            </a:r>
            <a:r>
              <a:rPr lang="fr-FR" dirty="0" err="1" smtClean="0"/>
              <a:t>slide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393300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 parti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0" y="1644047"/>
            <a:ext cx="1743889" cy="3945193"/>
          </a:xfrm>
          <a:prstGeom prst="rect">
            <a:avLst/>
          </a:prstGeom>
        </p:spPr>
      </p:pic>
      <p:sp>
        <p:nvSpPr>
          <p:cNvPr id="10" name="Espace réservé du texte vertical 2"/>
          <p:cNvSpPr>
            <a:spLocks noGrp="1"/>
          </p:cNvSpPr>
          <p:nvPr>
            <p:ph type="body" orient="vert" idx="14" hasCustomPrompt="1"/>
          </p:nvPr>
        </p:nvSpPr>
        <p:spPr>
          <a:xfrm>
            <a:off x="393502" y="4877391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1">
                <a:solidFill>
                  <a:schemeClr val="accent1"/>
                </a:solidFill>
              </a:defRPr>
            </a:lvl1pPr>
            <a:lvl2pPr marL="663575" indent="-206375">
              <a:buFontTx/>
              <a:buBlip>
                <a:blip r:embed="rId4"/>
              </a:buBlip>
              <a:defRPr sz="1600" b="1"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5 du sommaire</a:t>
            </a:r>
          </a:p>
          <a:p>
            <a:pPr lvl="1"/>
            <a:endParaRPr lang="fr-FR" dirty="0" smtClean="0"/>
          </a:p>
        </p:txBody>
      </p:sp>
      <p:sp>
        <p:nvSpPr>
          <p:cNvPr id="11" name="Espace réservé du texte vertical 2"/>
          <p:cNvSpPr>
            <a:spLocks noGrp="1"/>
          </p:cNvSpPr>
          <p:nvPr>
            <p:ph type="body" orient="vert" idx="12" hasCustomPrompt="1"/>
          </p:nvPr>
        </p:nvSpPr>
        <p:spPr>
          <a:xfrm>
            <a:off x="827584" y="4221088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5"/>
              </a:buBlip>
              <a:defRPr sz="2400" b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5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4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12" name="Espace réservé du texte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458874" y="2276872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5"/>
              </a:buBlip>
              <a:defRPr sz="2400" b="0" baseline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5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1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14" name="Espace réservé du texte vertical 2"/>
          <p:cNvSpPr>
            <a:spLocks noGrp="1"/>
          </p:cNvSpPr>
          <p:nvPr>
            <p:ph type="body" orient="vert" idx="10" hasCustomPrompt="1"/>
          </p:nvPr>
        </p:nvSpPr>
        <p:spPr>
          <a:xfrm>
            <a:off x="1386866" y="2924944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5"/>
              </a:buBlip>
              <a:defRPr sz="2400" b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5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2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15" name="Espace réservé du texte vertical 2"/>
          <p:cNvSpPr>
            <a:spLocks noGrp="1"/>
          </p:cNvSpPr>
          <p:nvPr>
            <p:ph type="body" orient="vert" idx="11" hasCustomPrompt="1"/>
          </p:nvPr>
        </p:nvSpPr>
        <p:spPr>
          <a:xfrm>
            <a:off x="1187624" y="3573016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5"/>
              </a:buBlip>
              <a:defRPr sz="2400" b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5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3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13" name="ZoneTexte 12"/>
          <p:cNvSpPr txBox="1"/>
          <p:nvPr userDrawn="1"/>
        </p:nvSpPr>
        <p:spPr>
          <a:xfrm>
            <a:off x="468000" y="504000"/>
            <a:ext cx="5760640" cy="40011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fr-FR" sz="2600" b="1" dirty="0" smtClean="0">
                <a:solidFill>
                  <a:schemeClr val="accent1"/>
                </a:solidFill>
              </a:rPr>
              <a:t>Sommaire</a:t>
            </a:r>
            <a:endParaRPr lang="fr-FR" sz="2600" b="1" dirty="0">
              <a:solidFill>
                <a:schemeClr val="accent1"/>
              </a:solidFill>
            </a:endParaRPr>
          </a:p>
        </p:txBody>
      </p:sp>
      <p:sp>
        <p:nvSpPr>
          <p:cNvPr id="16" name="Espace réservé de la date 3"/>
          <p:cNvSpPr txBox="1">
            <a:spLocks/>
          </p:cNvSpPr>
          <p:nvPr userDrawn="1"/>
        </p:nvSpPr>
        <p:spPr>
          <a:xfrm>
            <a:off x="7236000" y="6613200"/>
            <a:ext cx="1066800" cy="169277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2E9CA10-05CB-42BF-A81C-0D270473C232}" type="datetimeFigureOut">
              <a:rPr lang="fr-FR" sz="1100" b="0" smtClean="0">
                <a:solidFill>
                  <a:schemeClr val="bg1"/>
                </a:solidFill>
              </a:rPr>
              <a:pPr algn="r"/>
              <a:t>12/08/2014</a:t>
            </a:fld>
            <a:endParaRPr lang="fr-FR" sz="9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0199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parti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317822" y="1628800"/>
            <a:ext cx="8502650" cy="467995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14000"/>
              </a:lnSpc>
              <a:buFont typeface="Wingdings" pitchFamily="2" charset="2"/>
              <a:buChar char="§"/>
              <a:defRPr sz="2400" b="1">
                <a:solidFill>
                  <a:schemeClr val="tx2"/>
                </a:solidFill>
              </a:defRPr>
            </a:lvl1pPr>
            <a:lvl2pPr marL="742950" indent="-285750">
              <a:lnSpc>
                <a:spcPct val="114000"/>
              </a:lnSpc>
              <a:buClr>
                <a:schemeClr val="accent1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</a:defRPr>
            </a:lvl2pPr>
            <a:lvl3pPr marL="1143000" indent="-228600">
              <a:lnSpc>
                <a:spcPct val="114000"/>
              </a:lnSpc>
              <a:buFont typeface="Wingdings 3" pitchFamily="18" charset="2"/>
              <a:buChar char="î"/>
              <a:defRPr sz="2000">
                <a:solidFill>
                  <a:schemeClr val="accent1"/>
                </a:solidFill>
              </a:defRPr>
            </a:lvl3pPr>
            <a:lvl4pPr marL="1600200" indent="-228600">
              <a:lnSpc>
                <a:spcPct val="114000"/>
              </a:lnSpc>
              <a:buFont typeface="Arial" pitchFamily="34" charset="0"/>
              <a:buChar char="–"/>
              <a:defRPr sz="1800" b="1"/>
            </a:lvl4pPr>
            <a:lvl5pPr marL="1971675" indent="-142875">
              <a:lnSpc>
                <a:spcPct val="114000"/>
              </a:lnSpc>
              <a:buFont typeface="Arial" pitchFamily="34" charset="0"/>
              <a:buChar char="•"/>
              <a:defRPr sz="16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4" name="Titre 1"/>
          <p:cNvSpPr>
            <a:spLocks noGrp="1"/>
          </p:cNvSpPr>
          <p:nvPr>
            <p:ph type="ctrTitle" hasCustomPrompt="1"/>
          </p:nvPr>
        </p:nvSpPr>
        <p:spPr>
          <a:xfrm>
            <a:off x="467544" y="504000"/>
            <a:ext cx="6408758" cy="400110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l">
              <a:buFontTx/>
              <a:buNone/>
              <a:defRPr sz="2600" b="1">
                <a:solidFill>
                  <a:schemeClr val="accent1"/>
                </a:solidFill>
              </a:defRPr>
            </a:lvl1pPr>
          </a:lstStyle>
          <a:p>
            <a:r>
              <a:rPr lang="fr-FR" dirty="0" smtClean="0"/>
              <a:t>Modifiez le titre du </a:t>
            </a:r>
            <a:r>
              <a:rPr lang="fr-FR" dirty="0" err="1" smtClean="0"/>
              <a:t>slide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387932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 parti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>
            <a:spLocks noGrp="1"/>
          </p:cNvSpPr>
          <p:nvPr>
            <p:ph type="ctrTitle" hasCustomPrompt="1"/>
          </p:nvPr>
        </p:nvSpPr>
        <p:spPr>
          <a:xfrm>
            <a:off x="467544" y="504000"/>
            <a:ext cx="6408758" cy="400110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l">
              <a:buFontTx/>
              <a:buNone/>
              <a:defRPr sz="2600" b="1">
                <a:solidFill>
                  <a:schemeClr val="accent1"/>
                </a:solidFill>
              </a:defRPr>
            </a:lvl1pPr>
          </a:lstStyle>
          <a:p>
            <a:r>
              <a:rPr lang="fr-FR" dirty="0" smtClean="0"/>
              <a:t>Modifiez le titre du </a:t>
            </a:r>
            <a:r>
              <a:rPr lang="fr-FR" dirty="0" err="1" smtClean="0"/>
              <a:t>slide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393300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>
            <a:spLocks noGrp="1"/>
          </p:cNvSpPr>
          <p:nvPr>
            <p:ph type="ctrTitle" hasCustomPrompt="1"/>
          </p:nvPr>
        </p:nvSpPr>
        <p:spPr>
          <a:xfrm>
            <a:off x="467544" y="504000"/>
            <a:ext cx="6408758" cy="400110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l">
              <a:buFontTx/>
              <a:buNone/>
              <a:defRPr sz="2600" b="1">
                <a:solidFill>
                  <a:schemeClr val="accent1"/>
                </a:solidFill>
              </a:defRPr>
            </a:lvl1pPr>
          </a:lstStyle>
          <a:p>
            <a:r>
              <a:rPr lang="fr-FR" dirty="0" smtClean="0"/>
              <a:t>Modifiez le titre du </a:t>
            </a:r>
            <a:r>
              <a:rPr lang="fr-FR" dirty="0" err="1" smtClean="0"/>
              <a:t>slide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77440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re 1"/>
          <p:cNvSpPr>
            <a:spLocks noGrp="1"/>
          </p:cNvSpPr>
          <p:nvPr>
            <p:ph type="ctrTitle" hasCustomPrompt="1"/>
          </p:nvPr>
        </p:nvSpPr>
        <p:spPr>
          <a:xfrm>
            <a:off x="2606306" y="2492896"/>
            <a:ext cx="6267270" cy="13542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 sz="4400" b="1" baseline="0">
                <a:solidFill>
                  <a:schemeClr val="accent1"/>
                </a:solidFill>
              </a:defRPr>
            </a:lvl1pPr>
          </a:lstStyle>
          <a:p>
            <a:r>
              <a:rPr lang="fr-FR" dirty="0" smtClean="0"/>
              <a:t>MODIFIEZ LE TITRE DE LA PRÉSENTATION </a:t>
            </a:r>
            <a:endParaRPr lang="fr-FR" dirty="0"/>
          </a:p>
        </p:txBody>
      </p:sp>
      <p:sp>
        <p:nvSpPr>
          <p:cNvPr id="28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2603277" y="4509120"/>
            <a:ext cx="6273329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lnSpc>
                <a:spcPct val="100000"/>
              </a:lnSpc>
              <a:buNone/>
              <a:defRPr sz="2400" b="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Modifiez le sous-titre de la présentation</a:t>
            </a:r>
            <a:endParaRPr lang="fr-FR" dirty="0"/>
          </a:p>
        </p:txBody>
      </p:sp>
      <p:grpSp>
        <p:nvGrpSpPr>
          <p:cNvPr id="2" name="Groupe 1"/>
          <p:cNvGrpSpPr/>
          <p:nvPr/>
        </p:nvGrpSpPr>
        <p:grpSpPr>
          <a:xfrm>
            <a:off x="0" y="5948363"/>
            <a:ext cx="9144000" cy="909637"/>
            <a:chOff x="0" y="5948363"/>
            <a:chExt cx="9144000" cy="909637"/>
          </a:xfrm>
        </p:grpSpPr>
        <p:sp>
          <p:nvSpPr>
            <p:cNvPr id="29" name="Rectangle 28"/>
            <p:cNvSpPr/>
            <p:nvPr userDrawn="1"/>
          </p:nvSpPr>
          <p:spPr>
            <a:xfrm>
              <a:off x="0" y="5948363"/>
              <a:ext cx="9144000" cy="648989"/>
            </a:xfrm>
            <a:prstGeom prst="rect">
              <a:avLst/>
            </a:prstGeom>
            <a:solidFill>
              <a:srgbClr val="005A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fr-FR" dirty="0"/>
            </a:p>
          </p:txBody>
        </p:sp>
        <p:cxnSp>
          <p:nvCxnSpPr>
            <p:cNvPr id="18" name="Connecteur droit 17"/>
            <p:cNvCxnSpPr/>
            <p:nvPr userDrawn="1"/>
          </p:nvCxnSpPr>
          <p:spPr>
            <a:xfrm>
              <a:off x="8418026" y="5948363"/>
              <a:ext cx="0" cy="665915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/>
            <p:cNvCxnSpPr/>
            <p:nvPr userDrawn="1"/>
          </p:nvCxnSpPr>
          <p:spPr>
            <a:xfrm>
              <a:off x="2636240" y="5948363"/>
              <a:ext cx="0" cy="909637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e 12"/>
            <p:cNvGrpSpPr/>
            <p:nvPr userDrawn="1"/>
          </p:nvGrpSpPr>
          <p:grpSpPr>
            <a:xfrm>
              <a:off x="899592" y="6525344"/>
              <a:ext cx="1616336" cy="250473"/>
              <a:chOff x="899592" y="6485176"/>
              <a:chExt cx="1616336" cy="250473"/>
            </a:xfrm>
          </p:grpSpPr>
          <p:pic>
            <p:nvPicPr>
              <p:cNvPr id="14" name="Image 13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899592" y="6485176"/>
                <a:ext cx="219164" cy="250473"/>
              </a:xfrm>
              <a:prstGeom prst="rect">
                <a:avLst/>
              </a:prstGeom>
            </p:spPr>
          </p:pic>
          <p:pic>
            <p:nvPicPr>
              <p:cNvPr id="16" name="Image 15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2117462" y="6532499"/>
                <a:ext cx="398466" cy="175325"/>
              </a:xfrm>
              <a:prstGeom prst="rect">
                <a:avLst/>
              </a:prstGeom>
            </p:spPr>
          </p:pic>
          <p:pic>
            <p:nvPicPr>
              <p:cNvPr id="17" name="Image 16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259631" y="6541951"/>
                <a:ext cx="702053" cy="179414"/>
              </a:xfrm>
              <a:prstGeom prst="rect">
                <a:avLst/>
              </a:prstGeom>
            </p:spPr>
          </p:pic>
        </p:grpSp>
      </p:grpSp>
      <p:sp>
        <p:nvSpPr>
          <p:cNvPr id="21" name="Espace réservé de la date 3"/>
          <p:cNvSpPr txBox="1">
            <a:spLocks/>
          </p:cNvSpPr>
          <p:nvPr userDrawn="1"/>
        </p:nvSpPr>
        <p:spPr>
          <a:xfrm>
            <a:off x="7077600" y="6429600"/>
            <a:ext cx="1066800" cy="323165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2E9CA10-05CB-42BF-A81C-0D270473C232}" type="datetimeFigureOut">
              <a:rPr lang="fr-FR" sz="1200" b="0" smtClean="0">
                <a:solidFill>
                  <a:schemeClr val="bg1"/>
                </a:solidFill>
              </a:rPr>
              <a:pPr algn="r"/>
              <a:t>12/08/2014</a:t>
            </a:fld>
            <a:endParaRPr lang="fr-FR" sz="1200" b="0" dirty="0" smtClean="0">
              <a:solidFill>
                <a:schemeClr val="bg1"/>
              </a:solidFill>
            </a:endParaRPr>
          </a:p>
          <a:p>
            <a:pPr algn="r"/>
            <a:r>
              <a:rPr lang="fr-FR" sz="900" b="0" dirty="0" smtClean="0">
                <a:solidFill>
                  <a:schemeClr val="bg1"/>
                </a:solidFill>
              </a:rPr>
              <a:t>S4-0396-01</a:t>
            </a:r>
            <a:endParaRPr lang="fr-FR" sz="500" b="0" dirty="0">
              <a:solidFill>
                <a:schemeClr val="bg1"/>
              </a:solidFill>
            </a:endParaRPr>
          </a:p>
        </p:txBody>
      </p:sp>
      <p:sp>
        <p:nvSpPr>
          <p:cNvPr id="22" name="Titre 5"/>
          <p:cNvSpPr txBox="1">
            <a:spLocks/>
          </p:cNvSpPr>
          <p:nvPr userDrawn="1"/>
        </p:nvSpPr>
        <p:spPr>
          <a:xfrm>
            <a:off x="2742304" y="6613200"/>
            <a:ext cx="2045720" cy="15029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1000"/>
              </a:lnSpc>
            </a:pPr>
            <a:r>
              <a:rPr lang="fr-FR" sz="1600" b="1" spc="10" baseline="0" dirty="0" smtClean="0">
                <a:solidFill>
                  <a:schemeClr val="bg2"/>
                </a:solidFill>
                <a:latin typeface="+mn-lt"/>
                <a:cs typeface="Arial" pitchFamily="34" charset="0"/>
              </a:rPr>
              <a:t>www.groupe-sii.com</a:t>
            </a:r>
            <a:endParaRPr lang="fr-FR" sz="1600" b="1" spc="10" baseline="0" dirty="0">
              <a:solidFill>
                <a:schemeClr val="bg2"/>
              </a:solidFill>
              <a:latin typeface="+mn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10750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 princip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0" y="1644047"/>
            <a:ext cx="1743889" cy="3945193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468000" y="504000"/>
            <a:ext cx="5760640" cy="40011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fr-FR" sz="2600" b="1" dirty="0" smtClean="0">
                <a:solidFill>
                  <a:schemeClr val="accent1"/>
                </a:solidFill>
              </a:rPr>
              <a:t>Sommaire</a:t>
            </a:r>
            <a:endParaRPr lang="fr-FR" sz="2600" b="1" dirty="0">
              <a:solidFill>
                <a:schemeClr val="accent1"/>
              </a:solidFill>
            </a:endParaRPr>
          </a:p>
        </p:txBody>
      </p:sp>
      <p:sp>
        <p:nvSpPr>
          <p:cNvPr id="10" name="Espace réservé du texte vertical 2"/>
          <p:cNvSpPr>
            <a:spLocks noGrp="1"/>
          </p:cNvSpPr>
          <p:nvPr>
            <p:ph type="body" orient="vert" idx="14" hasCustomPrompt="1"/>
          </p:nvPr>
        </p:nvSpPr>
        <p:spPr>
          <a:xfrm>
            <a:off x="393502" y="4877391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1"/>
                </a:solidFill>
              </a:defRPr>
            </a:lvl1pPr>
            <a:lvl2pPr marL="663575" indent="-206375">
              <a:buFontTx/>
              <a:buBlip>
                <a:blip r:embed="rId4"/>
              </a:buBlip>
              <a:defRPr sz="1600"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5 du sommaire</a:t>
            </a:r>
          </a:p>
        </p:txBody>
      </p:sp>
      <p:sp>
        <p:nvSpPr>
          <p:cNvPr id="11" name="Espace réservé du texte vertical 2"/>
          <p:cNvSpPr>
            <a:spLocks noGrp="1"/>
          </p:cNvSpPr>
          <p:nvPr>
            <p:ph type="body" orient="vert" idx="12" hasCustomPrompt="1"/>
          </p:nvPr>
        </p:nvSpPr>
        <p:spPr>
          <a:xfrm>
            <a:off x="827584" y="4221088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1"/>
                </a:solidFill>
              </a:defRPr>
            </a:lvl1pPr>
            <a:lvl2pPr marL="663575" indent="-206375">
              <a:buFontTx/>
              <a:buBlip>
                <a:blip r:embed="rId4"/>
              </a:buBlip>
              <a:defRPr sz="1600"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4 du sommaire</a:t>
            </a:r>
          </a:p>
        </p:txBody>
      </p:sp>
      <p:sp>
        <p:nvSpPr>
          <p:cNvPr id="12" name="Espace réservé du texte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458874" y="2276872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 baseline="0">
                <a:solidFill>
                  <a:schemeClr val="accent1"/>
                </a:solidFill>
              </a:defRPr>
            </a:lvl1pPr>
            <a:lvl2pPr marL="663575" indent="-206375">
              <a:buFontTx/>
              <a:buBlip>
                <a:blip r:embed="rId4"/>
              </a:buBlip>
              <a:defRPr sz="1600"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1 du sommaire</a:t>
            </a:r>
          </a:p>
        </p:txBody>
      </p:sp>
      <p:sp>
        <p:nvSpPr>
          <p:cNvPr id="14" name="Espace réservé du texte vertical 2"/>
          <p:cNvSpPr>
            <a:spLocks noGrp="1"/>
          </p:cNvSpPr>
          <p:nvPr>
            <p:ph type="body" orient="vert" idx="10" hasCustomPrompt="1"/>
          </p:nvPr>
        </p:nvSpPr>
        <p:spPr>
          <a:xfrm>
            <a:off x="1386866" y="2924944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1"/>
                </a:solidFill>
              </a:defRPr>
            </a:lvl1pPr>
            <a:lvl2pPr marL="663575" indent="-206375">
              <a:buFontTx/>
              <a:buBlip>
                <a:blip r:embed="rId4"/>
              </a:buBlip>
              <a:defRPr sz="1600"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2 du sommaire</a:t>
            </a:r>
          </a:p>
        </p:txBody>
      </p:sp>
      <p:sp>
        <p:nvSpPr>
          <p:cNvPr id="15" name="Espace réservé du texte vertical 2"/>
          <p:cNvSpPr>
            <a:spLocks noGrp="1"/>
          </p:cNvSpPr>
          <p:nvPr>
            <p:ph type="body" orient="vert" idx="11" hasCustomPrompt="1"/>
          </p:nvPr>
        </p:nvSpPr>
        <p:spPr>
          <a:xfrm>
            <a:off x="1187624" y="3573016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1"/>
                </a:solidFill>
              </a:defRPr>
            </a:lvl1pPr>
            <a:lvl2pPr marL="663575" indent="-206375">
              <a:buFontTx/>
              <a:buBlip>
                <a:blip r:embed="rId4"/>
              </a:buBlip>
              <a:defRPr sz="1600"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3 du sommaire</a:t>
            </a:r>
          </a:p>
        </p:txBody>
      </p:sp>
      <p:sp>
        <p:nvSpPr>
          <p:cNvPr id="9" name="Espace réservé de la date 3"/>
          <p:cNvSpPr txBox="1">
            <a:spLocks/>
          </p:cNvSpPr>
          <p:nvPr userDrawn="1"/>
        </p:nvSpPr>
        <p:spPr>
          <a:xfrm>
            <a:off x="7236000" y="6613200"/>
            <a:ext cx="1066800" cy="169277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2E9CA10-05CB-42BF-A81C-0D270473C232}" type="datetimeFigureOut">
              <a:rPr lang="fr-FR" sz="1100" b="0" smtClean="0">
                <a:solidFill>
                  <a:schemeClr val="bg1"/>
                </a:solidFill>
              </a:rPr>
              <a:pPr algn="r"/>
              <a:t>12/08/2014</a:t>
            </a:fld>
            <a:endParaRPr lang="fr-FR" sz="9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48550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 princip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0" y="1644047"/>
            <a:ext cx="1743889" cy="3945193"/>
          </a:xfrm>
          <a:prstGeom prst="rect">
            <a:avLst/>
          </a:prstGeom>
        </p:spPr>
      </p:pic>
      <p:sp>
        <p:nvSpPr>
          <p:cNvPr id="10" name="Espace réservé du texte vertical 2"/>
          <p:cNvSpPr>
            <a:spLocks noGrp="1"/>
          </p:cNvSpPr>
          <p:nvPr>
            <p:ph type="body" orient="vert" idx="14" hasCustomPrompt="1"/>
          </p:nvPr>
        </p:nvSpPr>
        <p:spPr>
          <a:xfrm>
            <a:off x="393502" y="4877391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1"/>
                </a:solidFill>
              </a:defRPr>
            </a:lvl1pPr>
            <a:lvl2pPr marL="663575" indent="-206375">
              <a:buFontTx/>
              <a:buBlip>
                <a:blip r:embed="rId4"/>
              </a:buBlip>
              <a:defRPr sz="1600"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5 du sommaire</a:t>
            </a:r>
          </a:p>
        </p:txBody>
      </p:sp>
      <p:sp>
        <p:nvSpPr>
          <p:cNvPr id="11" name="Espace réservé du texte vertical 2"/>
          <p:cNvSpPr>
            <a:spLocks noGrp="1"/>
          </p:cNvSpPr>
          <p:nvPr>
            <p:ph type="body" orient="vert" idx="12" hasCustomPrompt="1"/>
          </p:nvPr>
        </p:nvSpPr>
        <p:spPr>
          <a:xfrm>
            <a:off x="827584" y="4221088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1"/>
                </a:solidFill>
              </a:defRPr>
            </a:lvl1pPr>
            <a:lvl2pPr marL="663575" indent="-206375">
              <a:buFontTx/>
              <a:buBlip>
                <a:blip r:embed="rId4"/>
              </a:buBlip>
              <a:defRPr sz="1600"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4 du sommaire</a:t>
            </a:r>
          </a:p>
        </p:txBody>
      </p:sp>
      <p:sp>
        <p:nvSpPr>
          <p:cNvPr id="12" name="Espace réservé du texte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458874" y="2276872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 baseline="0">
                <a:solidFill>
                  <a:schemeClr val="accent1"/>
                </a:solidFill>
              </a:defRPr>
            </a:lvl1pPr>
            <a:lvl2pPr marL="663575" indent="-206375">
              <a:buFontTx/>
              <a:buBlip>
                <a:blip r:embed="rId4"/>
              </a:buBlip>
              <a:defRPr sz="1600"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1 du sommaire</a:t>
            </a:r>
          </a:p>
        </p:txBody>
      </p:sp>
      <p:sp>
        <p:nvSpPr>
          <p:cNvPr id="14" name="Espace réservé du texte vertical 2"/>
          <p:cNvSpPr>
            <a:spLocks noGrp="1"/>
          </p:cNvSpPr>
          <p:nvPr>
            <p:ph type="body" orient="vert" idx="10" hasCustomPrompt="1"/>
          </p:nvPr>
        </p:nvSpPr>
        <p:spPr>
          <a:xfrm>
            <a:off x="1386866" y="2924944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1"/>
                </a:solidFill>
              </a:defRPr>
            </a:lvl1pPr>
            <a:lvl2pPr marL="663575" indent="-206375">
              <a:buFontTx/>
              <a:buBlip>
                <a:blip r:embed="rId4"/>
              </a:buBlip>
              <a:defRPr sz="1600"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2 du sommaire</a:t>
            </a:r>
          </a:p>
        </p:txBody>
      </p:sp>
      <p:sp>
        <p:nvSpPr>
          <p:cNvPr id="15" name="Espace réservé du texte vertical 2"/>
          <p:cNvSpPr>
            <a:spLocks noGrp="1"/>
          </p:cNvSpPr>
          <p:nvPr>
            <p:ph type="body" orient="vert" idx="11" hasCustomPrompt="1"/>
          </p:nvPr>
        </p:nvSpPr>
        <p:spPr>
          <a:xfrm>
            <a:off x="1187624" y="3573016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1"/>
                </a:solidFill>
              </a:defRPr>
            </a:lvl1pPr>
            <a:lvl2pPr marL="663575" indent="-206375">
              <a:buFontTx/>
              <a:buBlip>
                <a:blip r:embed="rId4"/>
              </a:buBlip>
              <a:defRPr sz="1600"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3 du sommaire</a:t>
            </a:r>
          </a:p>
        </p:txBody>
      </p:sp>
      <p:sp>
        <p:nvSpPr>
          <p:cNvPr id="13" name="ZoneTexte 12"/>
          <p:cNvSpPr txBox="1"/>
          <p:nvPr userDrawn="1"/>
        </p:nvSpPr>
        <p:spPr>
          <a:xfrm>
            <a:off x="468000" y="504000"/>
            <a:ext cx="5760640" cy="40011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fr-FR" sz="2600" b="1" dirty="0" smtClean="0">
                <a:solidFill>
                  <a:schemeClr val="accent1"/>
                </a:solidFill>
              </a:rPr>
              <a:t>Sommaire</a:t>
            </a:r>
            <a:endParaRPr lang="fr-FR" sz="2600" b="1" dirty="0">
              <a:solidFill>
                <a:schemeClr val="accent1"/>
              </a:solidFill>
            </a:endParaRPr>
          </a:p>
        </p:txBody>
      </p:sp>
      <p:sp>
        <p:nvSpPr>
          <p:cNvPr id="16" name="Espace réservé de la date 3"/>
          <p:cNvSpPr txBox="1">
            <a:spLocks/>
          </p:cNvSpPr>
          <p:nvPr userDrawn="1"/>
        </p:nvSpPr>
        <p:spPr>
          <a:xfrm>
            <a:off x="7236000" y="6613200"/>
            <a:ext cx="1066800" cy="169277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2E9CA10-05CB-42BF-A81C-0D270473C232}" type="datetimeFigureOut">
              <a:rPr lang="fr-FR" sz="1100" b="0" smtClean="0">
                <a:solidFill>
                  <a:schemeClr val="bg1"/>
                </a:solidFill>
              </a:rPr>
              <a:pPr algn="r"/>
              <a:t>12/08/2014</a:t>
            </a:fld>
            <a:endParaRPr lang="fr-FR" sz="9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32776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 parti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0" y="1644047"/>
            <a:ext cx="1743889" cy="3945193"/>
          </a:xfrm>
          <a:prstGeom prst="rect">
            <a:avLst/>
          </a:prstGeom>
        </p:spPr>
      </p:pic>
      <p:sp>
        <p:nvSpPr>
          <p:cNvPr id="10" name="Espace réservé du texte vertical 2"/>
          <p:cNvSpPr>
            <a:spLocks noGrp="1"/>
          </p:cNvSpPr>
          <p:nvPr>
            <p:ph type="body" orient="vert" idx="14" hasCustomPrompt="1"/>
          </p:nvPr>
        </p:nvSpPr>
        <p:spPr>
          <a:xfrm>
            <a:off x="393502" y="4877391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3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5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11" name="Espace réservé du texte vertical 2"/>
          <p:cNvSpPr>
            <a:spLocks noGrp="1"/>
          </p:cNvSpPr>
          <p:nvPr>
            <p:ph type="body" orient="vert" idx="12" hasCustomPrompt="1"/>
          </p:nvPr>
        </p:nvSpPr>
        <p:spPr>
          <a:xfrm>
            <a:off x="827584" y="4221088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3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4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12" name="Espace réservé du texte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458874" y="2276872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4"/>
              </a:buBlip>
              <a:defRPr sz="2400" b="1" baseline="0">
                <a:solidFill>
                  <a:srgbClr val="88B4DC"/>
                </a:solidFill>
              </a:defRPr>
            </a:lvl1pPr>
            <a:lvl2pPr marL="663575" indent="-206375">
              <a:buFontTx/>
              <a:buBlip>
                <a:blip r:embed="rId4"/>
              </a:buBlip>
              <a:defRPr sz="1600" b="1"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1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14" name="Espace réservé du texte vertical 2"/>
          <p:cNvSpPr>
            <a:spLocks noGrp="1"/>
          </p:cNvSpPr>
          <p:nvPr>
            <p:ph type="body" orient="vert" idx="10" hasCustomPrompt="1"/>
          </p:nvPr>
        </p:nvSpPr>
        <p:spPr>
          <a:xfrm>
            <a:off x="1386866" y="2924944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3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2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15" name="Espace réservé du texte vertical 2"/>
          <p:cNvSpPr>
            <a:spLocks noGrp="1"/>
          </p:cNvSpPr>
          <p:nvPr>
            <p:ph type="body" orient="vert" idx="11" hasCustomPrompt="1"/>
          </p:nvPr>
        </p:nvSpPr>
        <p:spPr>
          <a:xfrm>
            <a:off x="1187624" y="3573016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3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3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grpSp>
        <p:nvGrpSpPr>
          <p:cNvPr id="9" name="Groupe 8"/>
          <p:cNvGrpSpPr/>
          <p:nvPr userDrawn="1"/>
        </p:nvGrpSpPr>
        <p:grpSpPr>
          <a:xfrm>
            <a:off x="0" y="44624"/>
            <a:ext cx="1832400" cy="288658"/>
            <a:chOff x="0" y="62656"/>
            <a:chExt cx="1831605" cy="288658"/>
          </a:xfrm>
        </p:grpSpPr>
        <p:cxnSp>
          <p:nvCxnSpPr>
            <p:cNvPr id="13" name="Connecteur droit 12"/>
            <p:cNvCxnSpPr/>
            <p:nvPr userDrawn="1"/>
          </p:nvCxnSpPr>
          <p:spPr>
            <a:xfrm flipV="1">
              <a:off x="0" y="280759"/>
              <a:ext cx="1828800" cy="377"/>
            </a:xfrm>
            <a:prstGeom prst="line">
              <a:avLst/>
            </a:prstGeom>
            <a:ln w="152400">
              <a:solidFill>
                <a:srgbClr val="88B4D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e 15"/>
            <p:cNvGrpSpPr/>
            <p:nvPr userDrawn="1"/>
          </p:nvGrpSpPr>
          <p:grpSpPr>
            <a:xfrm>
              <a:off x="1" y="62656"/>
              <a:ext cx="1831604" cy="288658"/>
              <a:chOff x="-2575" y="62656"/>
              <a:chExt cx="1831604" cy="288658"/>
            </a:xfrm>
          </p:grpSpPr>
          <p:sp>
            <p:nvSpPr>
              <p:cNvPr id="17" name="Rectangle à coins arrondis 16"/>
              <p:cNvSpPr/>
              <p:nvPr userDrawn="1"/>
            </p:nvSpPr>
            <p:spPr>
              <a:xfrm>
                <a:off x="1367552" y="62656"/>
                <a:ext cx="461477" cy="288658"/>
              </a:xfrm>
              <a:prstGeom prst="roundRect">
                <a:avLst>
                  <a:gd name="adj" fmla="val 50000"/>
                </a:avLst>
              </a:prstGeom>
              <a:solidFill>
                <a:srgbClr val="88B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8" name="Rectangle 17"/>
              <p:cNvSpPr/>
              <p:nvPr userDrawn="1"/>
            </p:nvSpPr>
            <p:spPr>
              <a:xfrm>
                <a:off x="136293" y="62656"/>
                <a:ext cx="1555140" cy="247878"/>
              </a:xfrm>
              <a:prstGeom prst="rect">
                <a:avLst/>
              </a:prstGeom>
              <a:solidFill>
                <a:srgbClr val="88B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9" name="Rectangle à coins arrondis 18"/>
              <p:cNvSpPr/>
              <p:nvPr userDrawn="1"/>
            </p:nvSpPr>
            <p:spPr>
              <a:xfrm>
                <a:off x="-2575" y="62656"/>
                <a:ext cx="461477" cy="288658"/>
              </a:xfrm>
              <a:prstGeom prst="roundRect">
                <a:avLst>
                  <a:gd name="adj" fmla="val 50000"/>
                </a:avLst>
              </a:prstGeom>
              <a:solidFill>
                <a:srgbClr val="88B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accent2"/>
                  </a:solidFill>
                </a:endParaRPr>
              </a:p>
            </p:txBody>
          </p:sp>
        </p:grpSp>
      </p:grpSp>
      <p:sp>
        <p:nvSpPr>
          <p:cNvPr id="21" name="ZoneTexte 20"/>
          <p:cNvSpPr txBox="1"/>
          <p:nvPr userDrawn="1"/>
        </p:nvSpPr>
        <p:spPr>
          <a:xfrm>
            <a:off x="468000" y="504000"/>
            <a:ext cx="5760640" cy="40011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fr-FR" sz="2600" b="1" dirty="0" smtClean="0">
                <a:solidFill>
                  <a:schemeClr val="accent1"/>
                </a:solidFill>
              </a:rPr>
              <a:t>Sommaire</a:t>
            </a:r>
            <a:endParaRPr lang="fr-FR" sz="2600" b="1" dirty="0">
              <a:solidFill>
                <a:schemeClr val="accent1"/>
              </a:solidFill>
            </a:endParaRPr>
          </a:p>
        </p:txBody>
      </p:sp>
      <p:sp>
        <p:nvSpPr>
          <p:cNvPr id="22" name="Espace réservé de la date 3"/>
          <p:cNvSpPr txBox="1">
            <a:spLocks/>
          </p:cNvSpPr>
          <p:nvPr userDrawn="1"/>
        </p:nvSpPr>
        <p:spPr>
          <a:xfrm>
            <a:off x="7236000" y="6613200"/>
            <a:ext cx="1066800" cy="169277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2E9CA10-05CB-42BF-A81C-0D270473C232}" type="datetimeFigureOut">
              <a:rPr lang="fr-FR" sz="1100" b="0" smtClean="0">
                <a:solidFill>
                  <a:schemeClr val="bg1"/>
                </a:solidFill>
              </a:rPr>
              <a:pPr algn="r"/>
              <a:t>12/08/2014</a:t>
            </a:fld>
            <a:endParaRPr lang="fr-FR" sz="9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16933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parti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317822" y="1628800"/>
            <a:ext cx="8502650" cy="467995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14000"/>
              </a:lnSpc>
              <a:buFont typeface="Wingdings" pitchFamily="2" charset="2"/>
              <a:buChar char="§"/>
              <a:defRPr sz="2400" b="1">
                <a:solidFill>
                  <a:schemeClr val="tx2"/>
                </a:solidFill>
              </a:defRPr>
            </a:lvl1pPr>
            <a:lvl2pPr marL="742950" indent="-285750">
              <a:lnSpc>
                <a:spcPct val="114000"/>
              </a:lnSpc>
              <a:buClr>
                <a:schemeClr val="accent1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</a:defRPr>
            </a:lvl2pPr>
            <a:lvl3pPr marL="1143000" indent="-228600">
              <a:lnSpc>
                <a:spcPct val="114000"/>
              </a:lnSpc>
              <a:buFont typeface="Wingdings 3" pitchFamily="18" charset="2"/>
              <a:buChar char="î"/>
              <a:defRPr sz="2000">
                <a:solidFill>
                  <a:schemeClr val="accent1"/>
                </a:solidFill>
              </a:defRPr>
            </a:lvl3pPr>
            <a:lvl4pPr marL="1600200" indent="-228600">
              <a:lnSpc>
                <a:spcPct val="114000"/>
              </a:lnSpc>
              <a:buFont typeface="Arial" pitchFamily="34" charset="0"/>
              <a:buChar char="–"/>
              <a:defRPr sz="1800" b="1"/>
            </a:lvl4pPr>
            <a:lvl5pPr marL="1971675" indent="-142875">
              <a:lnSpc>
                <a:spcPct val="114000"/>
              </a:lnSpc>
              <a:buFont typeface="Arial" pitchFamily="34" charset="0"/>
              <a:buChar char="•"/>
              <a:defRPr sz="16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grpSp>
        <p:nvGrpSpPr>
          <p:cNvPr id="4" name="Groupe 3"/>
          <p:cNvGrpSpPr/>
          <p:nvPr userDrawn="1"/>
        </p:nvGrpSpPr>
        <p:grpSpPr>
          <a:xfrm>
            <a:off x="0" y="44624"/>
            <a:ext cx="1832400" cy="288658"/>
            <a:chOff x="0" y="62656"/>
            <a:chExt cx="1831605" cy="288658"/>
          </a:xfrm>
        </p:grpSpPr>
        <p:cxnSp>
          <p:nvCxnSpPr>
            <p:cNvPr id="5" name="Connecteur droit 4"/>
            <p:cNvCxnSpPr/>
            <p:nvPr userDrawn="1"/>
          </p:nvCxnSpPr>
          <p:spPr>
            <a:xfrm flipV="1">
              <a:off x="0" y="280759"/>
              <a:ext cx="1828800" cy="377"/>
            </a:xfrm>
            <a:prstGeom prst="line">
              <a:avLst/>
            </a:prstGeom>
            <a:ln w="152400">
              <a:solidFill>
                <a:srgbClr val="88B4D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e 5"/>
            <p:cNvGrpSpPr/>
            <p:nvPr userDrawn="1"/>
          </p:nvGrpSpPr>
          <p:grpSpPr>
            <a:xfrm>
              <a:off x="1" y="62656"/>
              <a:ext cx="1831604" cy="288658"/>
              <a:chOff x="-2575" y="62656"/>
              <a:chExt cx="1831604" cy="288658"/>
            </a:xfrm>
          </p:grpSpPr>
          <p:sp>
            <p:nvSpPr>
              <p:cNvPr id="7" name="Rectangle à coins arrondis 6"/>
              <p:cNvSpPr/>
              <p:nvPr userDrawn="1"/>
            </p:nvSpPr>
            <p:spPr>
              <a:xfrm>
                <a:off x="1367552" y="62656"/>
                <a:ext cx="461477" cy="288658"/>
              </a:xfrm>
              <a:prstGeom prst="roundRect">
                <a:avLst>
                  <a:gd name="adj" fmla="val 50000"/>
                </a:avLst>
              </a:prstGeom>
              <a:solidFill>
                <a:srgbClr val="88B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accent2"/>
                  </a:solidFill>
                </a:endParaRPr>
              </a:p>
            </p:txBody>
          </p:sp>
          <p:sp>
            <p:nvSpPr>
              <p:cNvPr id="8" name="Rectangle 7"/>
              <p:cNvSpPr/>
              <p:nvPr userDrawn="1"/>
            </p:nvSpPr>
            <p:spPr>
              <a:xfrm>
                <a:off x="136293" y="62656"/>
                <a:ext cx="1555140" cy="247878"/>
              </a:xfrm>
              <a:prstGeom prst="rect">
                <a:avLst/>
              </a:prstGeom>
              <a:solidFill>
                <a:srgbClr val="88B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accent2"/>
                  </a:solidFill>
                </a:endParaRPr>
              </a:p>
            </p:txBody>
          </p:sp>
          <p:sp>
            <p:nvSpPr>
              <p:cNvPr id="9" name="Rectangle à coins arrondis 8"/>
              <p:cNvSpPr/>
              <p:nvPr userDrawn="1"/>
            </p:nvSpPr>
            <p:spPr>
              <a:xfrm>
                <a:off x="-2575" y="62656"/>
                <a:ext cx="461477" cy="288658"/>
              </a:xfrm>
              <a:prstGeom prst="roundRect">
                <a:avLst>
                  <a:gd name="adj" fmla="val 50000"/>
                </a:avLst>
              </a:prstGeom>
              <a:solidFill>
                <a:srgbClr val="88B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accent2"/>
                  </a:solidFill>
                </a:endParaRPr>
              </a:p>
            </p:txBody>
          </p:sp>
        </p:grpSp>
      </p:grpSp>
      <p:sp>
        <p:nvSpPr>
          <p:cNvPr id="10" name="Titre 1"/>
          <p:cNvSpPr>
            <a:spLocks noGrp="1"/>
          </p:cNvSpPr>
          <p:nvPr>
            <p:ph type="ctrTitle" hasCustomPrompt="1"/>
          </p:nvPr>
        </p:nvSpPr>
        <p:spPr>
          <a:xfrm>
            <a:off x="467544" y="504000"/>
            <a:ext cx="6408758" cy="400110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l">
              <a:buFontTx/>
              <a:buNone/>
              <a:defRPr sz="2600" b="1">
                <a:solidFill>
                  <a:schemeClr val="accent1"/>
                </a:solidFill>
              </a:defRPr>
            </a:lvl1pPr>
          </a:lstStyle>
          <a:p>
            <a:r>
              <a:rPr lang="fr-FR" dirty="0" smtClean="0"/>
              <a:t>Modifiez le titre du </a:t>
            </a:r>
            <a:r>
              <a:rPr lang="fr-FR" dirty="0" err="1" smtClean="0"/>
              <a:t>slide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368012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 parti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/>
          <p:cNvGrpSpPr/>
          <p:nvPr userDrawn="1"/>
        </p:nvGrpSpPr>
        <p:grpSpPr>
          <a:xfrm>
            <a:off x="0" y="44624"/>
            <a:ext cx="1832400" cy="288658"/>
            <a:chOff x="0" y="62656"/>
            <a:chExt cx="1831605" cy="288658"/>
          </a:xfrm>
        </p:grpSpPr>
        <p:cxnSp>
          <p:nvCxnSpPr>
            <p:cNvPr id="4" name="Connecteur droit 3"/>
            <p:cNvCxnSpPr/>
            <p:nvPr userDrawn="1"/>
          </p:nvCxnSpPr>
          <p:spPr>
            <a:xfrm flipV="1">
              <a:off x="0" y="280759"/>
              <a:ext cx="1828800" cy="377"/>
            </a:xfrm>
            <a:prstGeom prst="line">
              <a:avLst/>
            </a:prstGeom>
            <a:ln w="152400">
              <a:solidFill>
                <a:srgbClr val="88B4D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Groupe 4"/>
            <p:cNvGrpSpPr/>
            <p:nvPr userDrawn="1"/>
          </p:nvGrpSpPr>
          <p:grpSpPr>
            <a:xfrm>
              <a:off x="1" y="62656"/>
              <a:ext cx="1831604" cy="288658"/>
              <a:chOff x="-2575" y="62656"/>
              <a:chExt cx="1831604" cy="288658"/>
            </a:xfrm>
          </p:grpSpPr>
          <p:sp>
            <p:nvSpPr>
              <p:cNvPr id="6" name="Rectangle à coins arrondis 5"/>
              <p:cNvSpPr/>
              <p:nvPr userDrawn="1"/>
            </p:nvSpPr>
            <p:spPr>
              <a:xfrm>
                <a:off x="1367552" y="62656"/>
                <a:ext cx="461477" cy="288658"/>
              </a:xfrm>
              <a:prstGeom prst="roundRect">
                <a:avLst>
                  <a:gd name="adj" fmla="val 50000"/>
                </a:avLst>
              </a:prstGeom>
              <a:solidFill>
                <a:srgbClr val="88B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accent2"/>
                  </a:solidFill>
                </a:endParaRPr>
              </a:p>
            </p:txBody>
          </p:sp>
          <p:sp>
            <p:nvSpPr>
              <p:cNvPr id="8" name="Rectangle 7"/>
              <p:cNvSpPr/>
              <p:nvPr userDrawn="1"/>
            </p:nvSpPr>
            <p:spPr>
              <a:xfrm>
                <a:off x="136293" y="62656"/>
                <a:ext cx="1555140" cy="247878"/>
              </a:xfrm>
              <a:prstGeom prst="rect">
                <a:avLst/>
              </a:prstGeom>
              <a:solidFill>
                <a:srgbClr val="88B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accent2"/>
                  </a:solidFill>
                </a:endParaRPr>
              </a:p>
            </p:txBody>
          </p:sp>
          <p:sp>
            <p:nvSpPr>
              <p:cNvPr id="9" name="Rectangle à coins arrondis 8"/>
              <p:cNvSpPr/>
              <p:nvPr userDrawn="1"/>
            </p:nvSpPr>
            <p:spPr>
              <a:xfrm>
                <a:off x="-2575" y="62656"/>
                <a:ext cx="461477" cy="288658"/>
              </a:xfrm>
              <a:prstGeom prst="roundRect">
                <a:avLst>
                  <a:gd name="adj" fmla="val 50000"/>
                </a:avLst>
              </a:prstGeom>
              <a:solidFill>
                <a:srgbClr val="88B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accent2"/>
                  </a:solidFill>
                </a:endParaRPr>
              </a:p>
            </p:txBody>
          </p:sp>
        </p:grpSp>
      </p:grpSp>
      <p:sp>
        <p:nvSpPr>
          <p:cNvPr id="10" name="Titre 1"/>
          <p:cNvSpPr>
            <a:spLocks noGrp="1"/>
          </p:cNvSpPr>
          <p:nvPr>
            <p:ph type="ctrTitle" hasCustomPrompt="1"/>
          </p:nvPr>
        </p:nvSpPr>
        <p:spPr>
          <a:xfrm>
            <a:off x="467544" y="504000"/>
            <a:ext cx="6408758" cy="400110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l">
              <a:buFontTx/>
              <a:buNone/>
              <a:defRPr sz="2600" b="1">
                <a:solidFill>
                  <a:schemeClr val="accent1"/>
                </a:solidFill>
              </a:defRPr>
            </a:lvl1pPr>
          </a:lstStyle>
          <a:p>
            <a:r>
              <a:rPr lang="fr-FR" dirty="0" smtClean="0"/>
              <a:t>Modifiez le titre du </a:t>
            </a:r>
            <a:r>
              <a:rPr lang="fr-FR" dirty="0" err="1" smtClean="0"/>
              <a:t>slide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932509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 parti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0" y="1644047"/>
            <a:ext cx="1743889" cy="3945193"/>
          </a:xfrm>
          <a:prstGeom prst="rect">
            <a:avLst/>
          </a:prstGeom>
        </p:spPr>
      </p:pic>
      <p:sp>
        <p:nvSpPr>
          <p:cNvPr id="10" name="Espace réservé du texte vertical 2"/>
          <p:cNvSpPr>
            <a:spLocks noGrp="1"/>
          </p:cNvSpPr>
          <p:nvPr>
            <p:ph type="body" orient="vert" idx="14" hasCustomPrompt="1"/>
          </p:nvPr>
        </p:nvSpPr>
        <p:spPr>
          <a:xfrm>
            <a:off x="393502" y="4877391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3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5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11" name="Espace réservé du texte vertical 2"/>
          <p:cNvSpPr>
            <a:spLocks noGrp="1"/>
          </p:cNvSpPr>
          <p:nvPr>
            <p:ph type="body" orient="vert" idx="12" hasCustomPrompt="1"/>
          </p:nvPr>
        </p:nvSpPr>
        <p:spPr>
          <a:xfrm>
            <a:off x="827584" y="4221088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3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4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12" name="Espace réservé du texte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458874" y="2276872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 baseline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3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1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14" name="Espace réservé du texte vertical 2"/>
          <p:cNvSpPr>
            <a:spLocks noGrp="1"/>
          </p:cNvSpPr>
          <p:nvPr>
            <p:ph type="body" orient="vert" idx="10" hasCustomPrompt="1"/>
          </p:nvPr>
        </p:nvSpPr>
        <p:spPr>
          <a:xfrm>
            <a:off x="1386866" y="2924944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4"/>
              </a:buBlip>
              <a:defRPr sz="2400" b="1">
                <a:solidFill>
                  <a:schemeClr val="accent3"/>
                </a:solidFill>
              </a:defRPr>
            </a:lvl1pPr>
            <a:lvl2pPr marL="663575" indent="-206375">
              <a:buFontTx/>
              <a:buBlip>
                <a:blip r:embed="rId4"/>
              </a:buBlip>
              <a:defRPr sz="1600" b="1">
                <a:solidFill>
                  <a:schemeClr val="accent3"/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2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15" name="Espace réservé du texte vertical 2"/>
          <p:cNvSpPr>
            <a:spLocks noGrp="1"/>
          </p:cNvSpPr>
          <p:nvPr>
            <p:ph type="body" orient="vert" idx="11" hasCustomPrompt="1"/>
          </p:nvPr>
        </p:nvSpPr>
        <p:spPr>
          <a:xfrm>
            <a:off x="1187624" y="3573016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3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3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grpSp>
        <p:nvGrpSpPr>
          <p:cNvPr id="9" name="Groupe 8"/>
          <p:cNvGrpSpPr/>
          <p:nvPr userDrawn="1"/>
        </p:nvGrpSpPr>
        <p:grpSpPr>
          <a:xfrm>
            <a:off x="1829900" y="44624"/>
            <a:ext cx="1829850" cy="288658"/>
            <a:chOff x="9129" y="62656"/>
            <a:chExt cx="1829850" cy="288658"/>
          </a:xfrm>
        </p:grpSpPr>
        <p:cxnSp>
          <p:nvCxnSpPr>
            <p:cNvPr id="13" name="Connecteur droit 12"/>
            <p:cNvCxnSpPr/>
            <p:nvPr userDrawn="1"/>
          </p:nvCxnSpPr>
          <p:spPr>
            <a:xfrm>
              <a:off x="9129" y="281136"/>
              <a:ext cx="1828800" cy="0"/>
            </a:xfrm>
            <a:prstGeom prst="line">
              <a:avLst/>
            </a:prstGeom>
            <a:ln w="1524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e 15"/>
            <p:cNvGrpSpPr/>
            <p:nvPr userDrawn="1"/>
          </p:nvGrpSpPr>
          <p:grpSpPr>
            <a:xfrm>
              <a:off x="9129" y="62656"/>
              <a:ext cx="1829850" cy="288658"/>
              <a:chOff x="6553" y="62656"/>
              <a:chExt cx="1829850" cy="288658"/>
            </a:xfrm>
          </p:grpSpPr>
          <p:sp>
            <p:nvSpPr>
              <p:cNvPr id="17" name="Rectangle à coins arrondis 16"/>
              <p:cNvSpPr/>
              <p:nvPr userDrawn="1"/>
            </p:nvSpPr>
            <p:spPr>
              <a:xfrm>
                <a:off x="1374926" y="62656"/>
                <a:ext cx="461477" cy="288658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8" name="Rectangle 17"/>
              <p:cNvSpPr/>
              <p:nvPr userDrawn="1"/>
            </p:nvSpPr>
            <p:spPr>
              <a:xfrm>
                <a:off x="143385" y="62656"/>
                <a:ext cx="1555140" cy="247878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9" name="Rectangle à coins arrondis 18"/>
              <p:cNvSpPr/>
              <p:nvPr userDrawn="1"/>
            </p:nvSpPr>
            <p:spPr>
              <a:xfrm>
                <a:off x="6553" y="62656"/>
                <a:ext cx="461477" cy="288658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accent2"/>
                  </a:solidFill>
                </a:endParaRPr>
              </a:p>
            </p:txBody>
          </p:sp>
        </p:grpSp>
      </p:grpSp>
      <p:sp>
        <p:nvSpPr>
          <p:cNvPr id="21" name="ZoneTexte 20"/>
          <p:cNvSpPr txBox="1"/>
          <p:nvPr userDrawn="1"/>
        </p:nvSpPr>
        <p:spPr>
          <a:xfrm>
            <a:off x="468000" y="504000"/>
            <a:ext cx="5760640" cy="40011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fr-FR" sz="2600" b="1" dirty="0" smtClean="0">
                <a:solidFill>
                  <a:schemeClr val="accent1"/>
                </a:solidFill>
              </a:rPr>
              <a:t>Sommaire</a:t>
            </a:r>
            <a:endParaRPr lang="fr-FR" sz="2600" b="1" dirty="0">
              <a:solidFill>
                <a:schemeClr val="accent1"/>
              </a:solidFill>
            </a:endParaRPr>
          </a:p>
        </p:txBody>
      </p:sp>
      <p:sp>
        <p:nvSpPr>
          <p:cNvPr id="22" name="Espace réservé de la date 3"/>
          <p:cNvSpPr txBox="1">
            <a:spLocks/>
          </p:cNvSpPr>
          <p:nvPr userDrawn="1"/>
        </p:nvSpPr>
        <p:spPr>
          <a:xfrm>
            <a:off x="7236000" y="6613200"/>
            <a:ext cx="1066800" cy="169277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2E9CA10-05CB-42BF-A81C-0D270473C232}" type="datetimeFigureOut">
              <a:rPr lang="fr-FR" sz="1100" b="0" smtClean="0">
                <a:solidFill>
                  <a:schemeClr val="bg1"/>
                </a:solidFill>
              </a:rPr>
              <a:pPr algn="r"/>
              <a:t>12/08/2014</a:t>
            </a:fld>
            <a:endParaRPr lang="fr-FR" sz="9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3511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parti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317822" y="1628800"/>
            <a:ext cx="8502650" cy="467995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14000"/>
              </a:lnSpc>
              <a:buFont typeface="Wingdings" pitchFamily="2" charset="2"/>
              <a:buChar char="§"/>
              <a:defRPr sz="2400" b="1">
                <a:solidFill>
                  <a:schemeClr val="tx2"/>
                </a:solidFill>
              </a:defRPr>
            </a:lvl1pPr>
            <a:lvl2pPr marL="742950" indent="-285750">
              <a:lnSpc>
                <a:spcPct val="114000"/>
              </a:lnSpc>
              <a:buClr>
                <a:schemeClr val="accent1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</a:defRPr>
            </a:lvl2pPr>
            <a:lvl3pPr marL="1143000" indent="-228600">
              <a:lnSpc>
                <a:spcPct val="114000"/>
              </a:lnSpc>
              <a:buFont typeface="Wingdings 3" pitchFamily="18" charset="2"/>
              <a:buChar char="î"/>
              <a:defRPr sz="2000">
                <a:solidFill>
                  <a:schemeClr val="accent1"/>
                </a:solidFill>
              </a:defRPr>
            </a:lvl3pPr>
            <a:lvl4pPr marL="1600200" indent="-228600">
              <a:lnSpc>
                <a:spcPct val="114000"/>
              </a:lnSpc>
              <a:buFont typeface="Arial" pitchFamily="34" charset="0"/>
              <a:buChar char="–"/>
              <a:defRPr sz="1800" b="1"/>
            </a:lvl4pPr>
            <a:lvl5pPr marL="1971675" indent="-142875">
              <a:lnSpc>
                <a:spcPct val="114000"/>
              </a:lnSpc>
              <a:buFont typeface="Arial" pitchFamily="34" charset="0"/>
              <a:buChar char="•"/>
              <a:defRPr sz="16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grpSp>
        <p:nvGrpSpPr>
          <p:cNvPr id="4" name="Groupe 3"/>
          <p:cNvGrpSpPr/>
          <p:nvPr userDrawn="1"/>
        </p:nvGrpSpPr>
        <p:grpSpPr>
          <a:xfrm>
            <a:off x="1829900" y="44624"/>
            <a:ext cx="1829850" cy="288658"/>
            <a:chOff x="9129" y="62656"/>
            <a:chExt cx="1829850" cy="288658"/>
          </a:xfrm>
        </p:grpSpPr>
        <p:cxnSp>
          <p:nvCxnSpPr>
            <p:cNvPr id="5" name="Connecteur droit 4"/>
            <p:cNvCxnSpPr/>
            <p:nvPr userDrawn="1"/>
          </p:nvCxnSpPr>
          <p:spPr>
            <a:xfrm>
              <a:off x="9129" y="281136"/>
              <a:ext cx="1828800" cy="0"/>
            </a:xfrm>
            <a:prstGeom prst="line">
              <a:avLst/>
            </a:prstGeom>
            <a:ln w="1524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e 5"/>
            <p:cNvGrpSpPr/>
            <p:nvPr userDrawn="1"/>
          </p:nvGrpSpPr>
          <p:grpSpPr>
            <a:xfrm>
              <a:off x="9129" y="62656"/>
              <a:ext cx="1829850" cy="288658"/>
              <a:chOff x="6553" y="62656"/>
              <a:chExt cx="1829850" cy="288658"/>
            </a:xfrm>
          </p:grpSpPr>
          <p:sp>
            <p:nvSpPr>
              <p:cNvPr id="7" name="Rectangle à coins arrondis 6"/>
              <p:cNvSpPr/>
              <p:nvPr userDrawn="1"/>
            </p:nvSpPr>
            <p:spPr>
              <a:xfrm>
                <a:off x="1374926" y="62656"/>
                <a:ext cx="461477" cy="288658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accent2"/>
                  </a:solidFill>
                </a:endParaRPr>
              </a:p>
            </p:txBody>
          </p:sp>
          <p:sp>
            <p:nvSpPr>
              <p:cNvPr id="8" name="Rectangle 7"/>
              <p:cNvSpPr/>
              <p:nvPr userDrawn="1"/>
            </p:nvSpPr>
            <p:spPr>
              <a:xfrm>
                <a:off x="143385" y="62656"/>
                <a:ext cx="1555140" cy="247878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accent2"/>
                  </a:solidFill>
                </a:endParaRPr>
              </a:p>
            </p:txBody>
          </p:sp>
          <p:sp>
            <p:nvSpPr>
              <p:cNvPr id="9" name="Rectangle à coins arrondis 8"/>
              <p:cNvSpPr/>
              <p:nvPr userDrawn="1"/>
            </p:nvSpPr>
            <p:spPr>
              <a:xfrm>
                <a:off x="6553" y="62656"/>
                <a:ext cx="461477" cy="288658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accent2"/>
                  </a:solidFill>
                </a:endParaRPr>
              </a:p>
            </p:txBody>
          </p:sp>
        </p:grpSp>
      </p:grpSp>
      <p:sp>
        <p:nvSpPr>
          <p:cNvPr id="10" name="Titre 1"/>
          <p:cNvSpPr>
            <a:spLocks noGrp="1"/>
          </p:cNvSpPr>
          <p:nvPr>
            <p:ph type="ctrTitle" hasCustomPrompt="1"/>
          </p:nvPr>
        </p:nvSpPr>
        <p:spPr>
          <a:xfrm>
            <a:off x="467544" y="504000"/>
            <a:ext cx="6408758" cy="400110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l">
              <a:buFontTx/>
              <a:buNone/>
              <a:defRPr sz="2600" b="1">
                <a:solidFill>
                  <a:schemeClr val="accent1"/>
                </a:solidFill>
              </a:defRPr>
            </a:lvl1pPr>
          </a:lstStyle>
          <a:p>
            <a:r>
              <a:rPr lang="fr-FR" dirty="0" smtClean="0"/>
              <a:t>Modifiez le titre du </a:t>
            </a:r>
            <a:r>
              <a:rPr lang="fr-FR" dirty="0" err="1" smtClean="0"/>
              <a:t>slide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518996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 parti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/>
          <p:cNvGrpSpPr/>
          <p:nvPr userDrawn="1"/>
        </p:nvGrpSpPr>
        <p:grpSpPr>
          <a:xfrm>
            <a:off x="1829900" y="44624"/>
            <a:ext cx="1829850" cy="288658"/>
            <a:chOff x="9129" y="62656"/>
            <a:chExt cx="1829850" cy="288658"/>
          </a:xfrm>
        </p:grpSpPr>
        <p:cxnSp>
          <p:nvCxnSpPr>
            <p:cNvPr id="4" name="Connecteur droit 3"/>
            <p:cNvCxnSpPr/>
            <p:nvPr userDrawn="1"/>
          </p:nvCxnSpPr>
          <p:spPr>
            <a:xfrm>
              <a:off x="9129" y="281136"/>
              <a:ext cx="1828800" cy="0"/>
            </a:xfrm>
            <a:prstGeom prst="line">
              <a:avLst/>
            </a:prstGeom>
            <a:ln w="1524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Groupe 4"/>
            <p:cNvGrpSpPr/>
            <p:nvPr userDrawn="1"/>
          </p:nvGrpSpPr>
          <p:grpSpPr>
            <a:xfrm>
              <a:off x="9129" y="62656"/>
              <a:ext cx="1829850" cy="288658"/>
              <a:chOff x="6553" y="62656"/>
              <a:chExt cx="1829850" cy="288658"/>
            </a:xfrm>
          </p:grpSpPr>
          <p:sp>
            <p:nvSpPr>
              <p:cNvPr id="6" name="Rectangle à coins arrondis 5"/>
              <p:cNvSpPr/>
              <p:nvPr userDrawn="1"/>
            </p:nvSpPr>
            <p:spPr>
              <a:xfrm>
                <a:off x="1374926" y="62656"/>
                <a:ext cx="461477" cy="288658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accent2"/>
                  </a:solidFill>
                </a:endParaRPr>
              </a:p>
            </p:txBody>
          </p:sp>
          <p:sp>
            <p:nvSpPr>
              <p:cNvPr id="8" name="Rectangle 7"/>
              <p:cNvSpPr/>
              <p:nvPr userDrawn="1"/>
            </p:nvSpPr>
            <p:spPr>
              <a:xfrm>
                <a:off x="143385" y="62656"/>
                <a:ext cx="1555140" cy="247878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accent2"/>
                  </a:solidFill>
                </a:endParaRPr>
              </a:p>
            </p:txBody>
          </p:sp>
          <p:sp>
            <p:nvSpPr>
              <p:cNvPr id="9" name="Rectangle à coins arrondis 8"/>
              <p:cNvSpPr/>
              <p:nvPr userDrawn="1"/>
            </p:nvSpPr>
            <p:spPr>
              <a:xfrm>
                <a:off x="6553" y="62656"/>
                <a:ext cx="461477" cy="288658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accent2"/>
                  </a:solidFill>
                </a:endParaRPr>
              </a:p>
            </p:txBody>
          </p:sp>
        </p:grpSp>
      </p:grpSp>
      <p:sp>
        <p:nvSpPr>
          <p:cNvPr id="10" name="Titre 1"/>
          <p:cNvSpPr>
            <a:spLocks noGrp="1"/>
          </p:cNvSpPr>
          <p:nvPr>
            <p:ph type="ctrTitle" hasCustomPrompt="1"/>
          </p:nvPr>
        </p:nvSpPr>
        <p:spPr>
          <a:xfrm>
            <a:off x="467544" y="504000"/>
            <a:ext cx="6408758" cy="400110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l">
              <a:buFontTx/>
              <a:buNone/>
              <a:defRPr sz="2600" b="1">
                <a:solidFill>
                  <a:schemeClr val="accent1"/>
                </a:solidFill>
              </a:defRPr>
            </a:lvl1pPr>
          </a:lstStyle>
          <a:p>
            <a:r>
              <a:rPr lang="fr-FR" dirty="0" smtClean="0"/>
              <a:t>Modifiez le titre du </a:t>
            </a:r>
            <a:r>
              <a:rPr lang="fr-FR" dirty="0" err="1" smtClean="0"/>
              <a:t>slide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637426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 parti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0" y="1644047"/>
            <a:ext cx="1743889" cy="3945193"/>
          </a:xfrm>
          <a:prstGeom prst="rect">
            <a:avLst/>
          </a:prstGeom>
        </p:spPr>
      </p:pic>
      <p:sp>
        <p:nvSpPr>
          <p:cNvPr id="10" name="Espace réservé du texte vertical 2"/>
          <p:cNvSpPr>
            <a:spLocks noGrp="1"/>
          </p:cNvSpPr>
          <p:nvPr>
            <p:ph type="body" orient="vert" idx="14" hasCustomPrompt="1"/>
          </p:nvPr>
        </p:nvSpPr>
        <p:spPr>
          <a:xfrm>
            <a:off x="393502" y="4877391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3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5 du sommaire</a:t>
            </a:r>
          </a:p>
          <a:p>
            <a:pPr lvl="1"/>
            <a:endParaRPr lang="fr-FR" dirty="0" smtClean="0"/>
          </a:p>
        </p:txBody>
      </p:sp>
      <p:sp>
        <p:nvSpPr>
          <p:cNvPr id="11" name="Espace réservé du texte vertical 2"/>
          <p:cNvSpPr>
            <a:spLocks noGrp="1"/>
          </p:cNvSpPr>
          <p:nvPr>
            <p:ph type="body" orient="vert" idx="12" hasCustomPrompt="1"/>
          </p:nvPr>
        </p:nvSpPr>
        <p:spPr>
          <a:xfrm>
            <a:off x="827584" y="4221088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3"/>
              </a:buBlip>
              <a:defRPr sz="1600"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4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12" name="Espace réservé du texte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458874" y="2276872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 baseline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3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1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14" name="Espace réservé du texte vertical 2"/>
          <p:cNvSpPr>
            <a:spLocks noGrp="1"/>
          </p:cNvSpPr>
          <p:nvPr>
            <p:ph type="body" orient="vert" idx="10" hasCustomPrompt="1"/>
          </p:nvPr>
        </p:nvSpPr>
        <p:spPr>
          <a:xfrm>
            <a:off x="1386866" y="2924944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3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2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15" name="Espace réservé du texte vertical 2"/>
          <p:cNvSpPr>
            <a:spLocks noGrp="1"/>
          </p:cNvSpPr>
          <p:nvPr>
            <p:ph type="body" orient="vert" idx="11" hasCustomPrompt="1"/>
          </p:nvPr>
        </p:nvSpPr>
        <p:spPr>
          <a:xfrm>
            <a:off x="1187624" y="3573016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4"/>
              </a:buBlip>
              <a:defRPr sz="2400" b="1">
                <a:solidFill>
                  <a:schemeClr val="accent4"/>
                </a:solidFill>
              </a:defRPr>
            </a:lvl1pPr>
            <a:lvl2pPr marL="663575" indent="-206375">
              <a:buFontTx/>
              <a:buBlip>
                <a:blip r:embed="rId4"/>
              </a:buBlip>
              <a:defRPr sz="1600" b="1">
                <a:solidFill>
                  <a:schemeClr val="accent4"/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3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grpSp>
        <p:nvGrpSpPr>
          <p:cNvPr id="9" name="Groupe 8"/>
          <p:cNvGrpSpPr/>
          <p:nvPr userDrawn="1"/>
        </p:nvGrpSpPr>
        <p:grpSpPr>
          <a:xfrm>
            <a:off x="3657600" y="44624"/>
            <a:ext cx="1828800" cy="288658"/>
            <a:chOff x="9129" y="62656"/>
            <a:chExt cx="1831302" cy="288658"/>
          </a:xfrm>
        </p:grpSpPr>
        <p:cxnSp>
          <p:nvCxnSpPr>
            <p:cNvPr id="13" name="Connecteur droit 12"/>
            <p:cNvCxnSpPr/>
            <p:nvPr userDrawn="1"/>
          </p:nvCxnSpPr>
          <p:spPr>
            <a:xfrm>
              <a:off x="9129" y="281136"/>
              <a:ext cx="1831302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e 15"/>
            <p:cNvGrpSpPr/>
            <p:nvPr userDrawn="1"/>
          </p:nvGrpSpPr>
          <p:grpSpPr>
            <a:xfrm>
              <a:off x="9129" y="62656"/>
              <a:ext cx="1831302" cy="288658"/>
              <a:chOff x="6553" y="62656"/>
              <a:chExt cx="1831302" cy="288658"/>
            </a:xfrm>
          </p:grpSpPr>
          <p:sp>
            <p:nvSpPr>
              <p:cNvPr id="17" name="Rectangle à coins arrondis 16"/>
              <p:cNvSpPr/>
              <p:nvPr userDrawn="1"/>
            </p:nvSpPr>
            <p:spPr>
              <a:xfrm>
                <a:off x="1376378" y="62656"/>
                <a:ext cx="461477" cy="288658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8" name="Rectangle 17"/>
              <p:cNvSpPr/>
              <p:nvPr userDrawn="1"/>
            </p:nvSpPr>
            <p:spPr>
              <a:xfrm>
                <a:off x="144636" y="62656"/>
                <a:ext cx="1555140" cy="24787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9" name="Rectangle à coins arrondis 18"/>
              <p:cNvSpPr/>
              <p:nvPr userDrawn="1"/>
            </p:nvSpPr>
            <p:spPr>
              <a:xfrm>
                <a:off x="6553" y="62656"/>
                <a:ext cx="461477" cy="288658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accent2"/>
                  </a:solidFill>
                </a:endParaRPr>
              </a:p>
            </p:txBody>
          </p:sp>
        </p:grpSp>
      </p:grpSp>
      <p:sp>
        <p:nvSpPr>
          <p:cNvPr id="21" name="ZoneTexte 20"/>
          <p:cNvSpPr txBox="1"/>
          <p:nvPr userDrawn="1"/>
        </p:nvSpPr>
        <p:spPr>
          <a:xfrm>
            <a:off x="468000" y="504000"/>
            <a:ext cx="5760640" cy="40011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fr-FR" sz="2600" b="1" dirty="0" smtClean="0">
                <a:solidFill>
                  <a:schemeClr val="accent1"/>
                </a:solidFill>
              </a:rPr>
              <a:t>Sommaire</a:t>
            </a:r>
            <a:endParaRPr lang="fr-FR" sz="2600" b="1" dirty="0">
              <a:solidFill>
                <a:schemeClr val="accent1"/>
              </a:solidFill>
            </a:endParaRPr>
          </a:p>
        </p:txBody>
      </p:sp>
      <p:sp>
        <p:nvSpPr>
          <p:cNvPr id="22" name="Espace réservé de la date 3"/>
          <p:cNvSpPr txBox="1">
            <a:spLocks/>
          </p:cNvSpPr>
          <p:nvPr userDrawn="1"/>
        </p:nvSpPr>
        <p:spPr>
          <a:xfrm>
            <a:off x="7236000" y="6613200"/>
            <a:ext cx="1066800" cy="169277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2E9CA10-05CB-42BF-A81C-0D270473C232}" type="datetimeFigureOut">
              <a:rPr lang="fr-FR" sz="1100" b="0" smtClean="0">
                <a:solidFill>
                  <a:schemeClr val="bg1"/>
                </a:solidFill>
              </a:rPr>
              <a:pPr algn="r"/>
              <a:t>12/08/2014</a:t>
            </a:fld>
            <a:endParaRPr lang="fr-FR" sz="9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89337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parti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317822" y="1628800"/>
            <a:ext cx="8502650" cy="467995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14000"/>
              </a:lnSpc>
              <a:buFont typeface="Wingdings" pitchFamily="2" charset="2"/>
              <a:buChar char="§"/>
              <a:defRPr sz="2400" b="1">
                <a:solidFill>
                  <a:schemeClr val="tx2"/>
                </a:solidFill>
              </a:defRPr>
            </a:lvl1pPr>
            <a:lvl2pPr marL="742950" indent="-285750">
              <a:lnSpc>
                <a:spcPct val="114000"/>
              </a:lnSpc>
              <a:buClr>
                <a:schemeClr val="accent1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</a:defRPr>
            </a:lvl2pPr>
            <a:lvl3pPr marL="1143000" indent="-228600">
              <a:lnSpc>
                <a:spcPct val="114000"/>
              </a:lnSpc>
              <a:buFont typeface="Wingdings 3" pitchFamily="18" charset="2"/>
              <a:buChar char="î"/>
              <a:defRPr sz="2000">
                <a:solidFill>
                  <a:schemeClr val="accent1"/>
                </a:solidFill>
              </a:defRPr>
            </a:lvl3pPr>
            <a:lvl4pPr marL="1600200" indent="-228600">
              <a:lnSpc>
                <a:spcPct val="114000"/>
              </a:lnSpc>
              <a:buFont typeface="Arial" pitchFamily="34" charset="0"/>
              <a:buChar char="–"/>
              <a:defRPr sz="1800" b="1"/>
            </a:lvl4pPr>
            <a:lvl5pPr marL="1971675" indent="-142875">
              <a:lnSpc>
                <a:spcPct val="114000"/>
              </a:lnSpc>
              <a:buFont typeface="Arial" pitchFamily="34" charset="0"/>
              <a:buChar char="•"/>
              <a:defRPr sz="16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grpSp>
        <p:nvGrpSpPr>
          <p:cNvPr id="4" name="Groupe 3"/>
          <p:cNvGrpSpPr/>
          <p:nvPr userDrawn="1"/>
        </p:nvGrpSpPr>
        <p:grpSpPr>
          <a:xfrm>
            <a:off x="3657600" y="44624"/>
            <a:ext cx="1828800" cy="288658"/>
            <a:chOff x="9129" y="62656"/>
            <a:chExt cx="1831302" cy="288658"/>
          </a:xfrm>
        </p:grpSpPr>
        <p:cxnSp>
          <p:nvCxnSpPr>
            <p:cNvPr id="5" name="Connecteur droit 4"/>
            <p:cNvCxnSpPr/>
            <p:nvPr userDrawn="1"/>
          </p:nvCxnSpPr>
          <p:spPr>
            <a:xfrm>
              <a:off x="9129" y="281136"/>
              <a:ext cx="1831302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e 5"/>
            <p:cNvGrpSpPr/>
            <p:nvPr userDrawn="1"/>
          </p:nvGrpSpPr>
          <p:grpSpPr>
            <a:xfrm>
              <a:off x="9129" y="62656"/>
              <a:ext cx="1831302" cy="288658"/>
              <a:chOff x="6553" y="62656"/>
              <a:chExt cx="1831302" cy="288658"/>
            </a:xfrm>
          </p:grpSpPr>
          <p:sp>
            <p:nvSpPr>
              <p:cNvPr id="7" name="Rectangle à coins arrondis 6"/>
              <p:cNvSpPr/>
              <p:nvPr userDrawn="1"/>
            </p:nvSpPr>
            <p:spPr>
              <a:xfrm>
                <a:off x="1376378" y="62656"/>
                <a:ext cx="461477" cy="288658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accent2"/>
                  </a:solidFill>
                </a:endParaRPr>
              </a:p>
            </p:txBody>
          </p:sp>
          <p:sp>
            <p:nvSpPr>
              <p:cNvPr id="8" name="Rectangle 7"/>
              <p:cNvSpPr/>
              <p:nvPr userDrawn="1"/>
            </p:nvSpPr>
            <p:spPr>
              <a:xfrm>
                <a:off x="144636" y="62656"/>
                <a:ext cx="1555140" cy="24787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accent2"/>
                  </a:solidFill>
                </a:endParaRPr>
              </a:p>
            </p:txBody>
          </p:sp>
          <p:sp>
            <p:nvSpPr>
              <p:cNvPr id="9" name="Rectangle à coins arrondis 8"/>
              <p:cNvSpPr/>
              <p:nvPr userDrawn="1"/>
            </p:nvSpPr>
            <p:spPr>
              <a:xfrm>
                <a:off x="6553" y="62656"/>
                <a:ext cx="461477" cy="288658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accent2"/>
                  </a:solidFill>
                </a:endParaRPr>
              </a:p>
            </p:txBody>
          </p:sp>
        </p:grpSp>
      </p:grpSp>
      <p:sp>
        <p:nvSpPr>
          <p:cNvPr id="10" name="Titre 1"/>
          <p:cNvSpPr>
            <a:spLocks noGrp="1"/>
          </p:cNvSpPr>
          <p:nvPr>
            <p:ph type="ctrTitle" hasCustomPrompt="1"/>
          </p:nvPr>
        </p:nvSpPr>
        <p:spPr>
          <a:xfrm>
            <a:off x="467544" y="504000"/>
            <a:ext cx="6408758" cy="400110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l">
              <a:buFontTx/>
              <a:buNone/>
              <a:defRPr sz="2600" b="1">
                <a:solidFill>
                  <a:schemeClr val="accent1"/>
                </a:solidFill>
              </a:defRPr>
            </a:lvl1pPr>
          </a:lstStyle>
          <a:p>
            <a:r>
              <a:rPr lang="fr-FR" dirty="0" smtClean="0"/>
              <a:t>Modifiez le titre du </a:t>
            </a:r>
            <a:r>
              <a:rPr lang="fr-FR" dirty="0" err="1" smtClean="0"/>
              <a:t>slide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423526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 parti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/>
          <p:cNvGrpSpPr/>
          <p:nvPr userDrawn="1"/>
        </p:nvGrpSpPr>
        <p:grpSpPr>
          <a:xfrm>
            <a:off x="3657600" y="44624"/>
            <a:ext cx="1828800" cy="288658"/>
            <a:chOff x="9129" y="62656"/>
            <a:chExt cx="1831302" cy="288658"/>
          </a:xfrm>
        </p:grpSpPr>
        <p:cxnSp>
          <p:nvCxnSpPr>
            <p:cNvPr id="4" name="Connecteur droit 3"/>
            <p:cNvCxnSpPr/>
            <p:nvPr userDrawn="1"/>
          </p:nvCxnSpPr>
          <p:spPr>
            <a:xfrm>
              <a:off x="9129" y="281136"/>
              <a:ext cx="1831302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Groupe 4"/>
            <p:cNvGrpSpPr/>
            <p:nvPr userDrawn="1"/>
          </p:nvGrpSpPr>
          <p:grpSpPr>
            <a:xfrm>
              <a:off x="9129" y="62656"/>
              <a:ext cx="1831302" cy="288658"/>
              <a:chOff x="6553" y="62656"/>
              <a:chExt cx="1831302" cy="288658"/>
            </a:xfrm>
          </p:grpSpPr>
          <p:sp>
            <p:nvSpPr>
              <p:cNvPr id="6" name="Rectangle à coins arrondis 5"/>
              <p:cNvSpPr/>
              <p:nvPr userDrawn="1"/>
            </p:nvSpPr>
            <p:spPr>
              <a:xfrm>
                <a:off x="1376378" y="62656"/>
                <a:ext cx="461477" cy="288658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accent2"/>
                  </a:solidFill>
                </a:endParaRPr>
              </a:p>
            </p:txBody>
          </p:sp>
          <p:sp>
            <p:nvSpPr>
              <p:cNvPr id="8" name="Rectangle 7"/>
              <p:cNvSpPr/>
              <p:nvPr userDrawn="1"/>
            </p:nvSpPr>
            <p:spPr>
              <a:xfrm>
                <a:off x="144636" y="62656"/>
                <a:ext cx="1555140" cy="24787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accent2"/>
                  </a:solidFill>
                </a:endParaRPr>
              </a:p>
            </p:txBody>
          </p:sp>
          <p:sp>
            <p:nvSpPr>
              <p:cNvPr id="9" name="Rectangle à coins arrondis 8"/>
              <p:cNvSpPr/>
              <p:nvPr userDrawn="1"/>
            </p:nvSpPr>
            <p:spPr>
              <a:xfrm>
                <a:off x="6553" y="62656"/>
                <a:ext cx="461477" cy="288658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accent2"/>
                  </a:solidFill>
                </a:endParaRPr>
              </a:p>
            </p:txBody>
          </p:sp>
        </p:grpSp>
      </p:grpSp>
      <p:sp>
        <p:nvSpPr>
          <p:cNvPr id="10" name="Titre 1"/>
          <p:cNvSpPr>
            <a:spLocks noGrp="1"/>
          </p:cNvSpPr>
          <p:nvPr>
            <p:ph type="ctrTitle" hasCustomPrompt="1"/>
          </p:nvPr>
        </p:nvSpPr>
        <p:spPr>
          <a:xfrm>
            <a:off x="467544" y="504000"/>
            <a:ext cx="6408758" cy="400110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l">
              <a:buFontTx/>
              <a:buNone/>
              <a:defRPr sz="2600" b="1">
                <a:solidFill>
                  <a:schemeClr val="accent1"/>
                </a:solidFill>
              </a:defRPr>
            </a:lvl1pPr>
          </a:lstStyle>
          <a:p>
            <a:r>
              <a:rPr lang="fr-FR" dirty="0" smtClean="0"/>
              <a:t>Modifiez le titre du </a:t>
            </a:r>
            <a:r>
              <a:rPr lang="fr-FR" dirty="0" err="1" smtClean="0"/>
              <a:t>slide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69488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 parti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0" y="1644047"/>
            <a:ext cx="1743889" cy="3945193"/>
          </a:xfrm>
          <a:prstGeom prst="rect">
            <a:avLst/>
          </a:prstGeom>
        </p:spPr>
      </p:pic>
      <p:sp>
        <p:nvSpPr>
          <p:cNvPr id="10" name="Espace réservé du texte vertical 2"/>
          <p:cNvSpPr>
            <a:spLocks noGrp="1"/>
          </p:cNvSpPr>
          <p:nvPr>
            <p:ph type="body" orient="vert" idx="14" hasCustomPrompt="1"/>
          </p:nvPr>
        </p:nvSpPr>
        <p:spPr>
          <a:xfrm>
            <a:off x="393502" y="4877391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3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5 du sommaire</a:t>
            </a:r>
          </a:p>
          <a:p>
            <a:pPr lvl="1"/>
            <a:endParaRPr lang="fr-FR" dirty="0" smtClean="0"/>
          </a:p>
        </p:txBody>
      </p:sp>
      <p:sp>
        <p:nvSpPr>
          <p:cNvPr id="11" name="Espace réservé du texte vertical 2"/>
          <p:cNvSpPr>
            <a:spLocks noGrp="1"/>
          </p:cNvSpPr>
          <p:nvPr>
            <p:ph type="body" orient="vert" idx="12" hasCustomPrompt="1"/>
          </p:nvPr>
        </p:nvSpPr>
        <p:spPr>
          <a:xfrm>
            <a:off x="827584" y="4221088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3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4 du sommaire</a:t>
            </a:r>
          </a:p>
          <a:p>
            <a:pPr lvl="1"/>
            <a:endParaRPr lang="fr-FR" dirty="0" smtClean="0"/>
          </a:p>
        </p:txBody>
      </p:sp>
      <p:sp>
        <p:nvSpPr>
          <p:cNvPr id="12" name="Espace réservé du texte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458874" y="2276872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4"/>
              </a:buBlip>
              <a:defRPr sz="2400" b="1" baseline="0">
                <a:solidFill>
                  <a:schemeClr val="accent1"/>
                </a:solidFill>
              </a:defRPr>
            </a:lvl1pPr>
            <a:lvl2pPr marL="663575" indent="-206375">
              <a:buFontTx/>
              <a:buBlip>
                <a:blip r:embed="rId5"/>
              </a:buBlip>
              <a:defRPr sz="1600" b="1"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1 du sommaire</a:t>
            </a:r>
          </a:p>
          <a:p>
            <a:pPr lvl="1"/>
            <a:endParaRPr lang="fr-FR" dirty="0" smtClean="0"/>
          </a:p>
        </p:txBody>
      </p:sp>
      <p:sp>
        <p:nvSpPr>
          <p:cNvPr id="14" name="Espace réservé du texte vertical 2"/>
          <p:cNvSpPr>
            <a:spLocks noGrp="1"/>
          </p:cNvSpPr>
          <p:nvPr>
            <p:ph type="body" orient="vert" idx="10" hasCustomPrompt="1"/>
          </p:nvPr>
        </p:nvSpPr>
        <p:spPr>
          <a:xfrm>
            <a:off x="1386866" y="2924944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3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2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15" name="Espace réservé du texte vertical 2"/>
          <p:cNvSpPr>
            <a:spLocks noGrp="1"/>
          </p:cNvSpPr>
          <p:nvPr>
            <p:ph type="body" orient="vert" idx="11" hasCustomPrompt="1"/>
          </p:nvPr>
        </p:nvSpPr>
        <p:spPr>
          <a:xfrm>
            <a:off x="1187624" y="3573016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457200" indent="0">
              <a:buFontTx/>
              <a:buNone/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3 du sommaire</a:t>
            </a:r>
          </a:p>
          <a:p>
            <a:pPr lvl="1"/>
            <a:endParaRPr lang="fr-FR" dirty="0" smtClean="0"/>
          </a:p>
        </p:txBody>
      </p:sp>
      <p:sp>
        <p:nvSpPr>
          <p:cNvPr id="13" name="ZoneTexte 12"/>
          <p:cNvSpPr txBox="1"/>
          <p:nvPr userDrawn="1"/>
        </p:nvSpPr>
        <p:spPr>
          <a:xfrm>
            <a:off x="468000" y="504000"/>
            <a:ext cx="5760640" cy="40011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fr-FR" sz="2600" b="1" dirty="0" smtClean="0">
                <a:solidFill>
                  <a:schemeClr val="accent1"/>
                </a:solidFill>
              </a:rPr>
              <a:t>Sommaire</a:t>
            </a:r>
            <a:endParaRPr lang="fr-FR" sz="2600" b="1" dirty="0">
              <a:solidFill>
                <a:schemeClr val="accent1"/>
              </a:solidFill>
            </a:endParaRPr>
          </a:p>
        </p:txBody>
      </p:sp>
      <p:sp>
        <p:nvSpPr>
          <p:cNvPr id="16" name="Espace réservé de la date 3"/>
          <p:cNvSpPr txBox="1">
            <a:spLocks/>
          </p:cNvSpPr>
          <p:nvPr userDrawn="1"/>
        </p:nvSpPr>
        <p:spPr>
          <a:xfrm>
            <a:off x="7236000" y="6613200"/>
            <a:ext cx="1066800" cy="169277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2E9CA10-05CB-42BF-A81C-0D270473C232}" type="datetimeFigureOut">
              <a:rPr lang="fr-FR" sz="1100" b="0" smtClean="0">
                <a:solidFill>
                  <a:schemeClr val="bg1"/>
                </a:solidFill>
              </a:rPr>
              <a:pPr algn="r"/>
              <a:t>12/08/2014</a:t>
            </a:fld>
            <a:endParaRPr lang="fr-FR" sz="9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76739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 parti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0" y="1644047"/>
            <a:ext cx="1743889" cy="3945193"/>
          </a:xfrm>
          <a:prstGeom prst="rect">
            <a:avLst/>
          </a:prstGeom>
        </p:spPr>
      </p:pic>
      <p:sp>
        <p:nvSpPr>
          <p:cNvPr id="10" name="Espace réservé du texte vertical 2"/>
          <p:cNvSpPr>
            <a:spLocks noGrp="1"/>
          </p:cNvSpPr>
          <p:nvPr>
            <p:ph type="body" orient="vert" idx="14" hasCustomPrompt="1"/>
          </p:nvPr>
        </p:nvSpPr>
        <p:spPr>
          <a:xfrm>
            <a:off x="393502" y="4877391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3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5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11" name="Espace réservé du texte vertical 2"/>
          <p:cNvSpPr>
            <a:spLocks noGrp="1"/>
          </p:cNvSpPr>
          <p:nvPr>
            <p:ph type="body" orient="vert" idx="12" hasCustomPrompt="1"/>
          </p:nvPr>
        </p:nvSpPr>
        <p:spPr>
          <a:xfrm>
            <a:off x="827584" y="4221088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4"/>
              </a:buBlip>
              <a:defRPr sz="2400" b="1">
                <a:solidFill>
                  <a:schemeClr val="accent5"/>
                </a:solidFill>
              </a:defRPr>
            </a:lvl1pPr>
            <a:lvl2pPr marL="663575" indent="-206375">
              <a:buFontTx/>
              <a:buBlip>
                <a:blip r:embed="rId4"/>
              </a:buBlip>
              <a:defRPr sz="1600" b="1">
                <a:solidFill>
                  <a:schemeClr val="accent5"/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4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12" name="Espace réservé du texte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458874" y="2276872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 baseline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3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1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14" name="Espace réservé du texte vertical 2"/>
          <p:cNvSpPr>
            <a:spLocks noGrp="1"/>
          </p:cNvSpPr>
          <p:nvPr>
            <p:ph type="body" orient="vert" idx="10" hasCustomPrompt="1"/>
          </p:nvPr>
        </p:nvSpPr>
        <p:spPr>
          <a:xfrm>
            <a:off x="1386866" y="2924944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3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2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15" name="Espace réservé du texte vertical 2"/>
          <p:cNvSpPr>
            <a:spLocks noGrp="1"/>
          </p:cNvSpPr>
          <p:nvPr>
            <p:ph type="body" orient="vert" idx="11" hasCustomPrompt="1"/>
          </p:nvPr>
        </p:nvSpPr>
        <p:spPr>
          <a:xfrm>
            <a:off x="1187624" y="3573016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3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3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grpSp>
        <p:nvGrpSpPr>
          <p:cNvPr id="20" name="Groupe 19"/>
          <p:cNvGrpSpPr/>
          <p:nvPr userDrawn="1"/>
        </p:nvGrpSpPr>
        <p:grpSpPr>
          <a:xfrm>
            <a:off x="5486400" y="44624"/>
            <a:ext cx="1828798" cy="288658"/>
            <a:chOff x="9129" y="62656"/>
            <a:chExt cx="1831300" cy="288658"/>
          </a:xfrm>
          <a:solidFill>
            <a:schemeClr val="accent5"/>
          </a:solidFill>
        </p:grpSpPr>
        <p:cxnSp>
          <p:nvCxnSpPr>
            <p:cNvPr id="21" name="Connecteur droit 20"/>
            <p:cNvCxnSpPr/>
            <p:nvPr userDrawn="1"/>
          </p:nvCxnSpPr>
          <p:spPr>
            <a:xfrm>
              <a:off x="9129" y="281136"/>
              <a:ext cx="1831300" cy="0"/>
            </a:xfrm>
            <a:prstGeom prst="line">
              <a:avLst/>
            </a:prstGeom>
            <a:grpFill/>
            <a:ln w="152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Groupe 21"/>
            <p:cNvGrpSpPr/>
            <p:nvPr userDrawn="1"/>
          </p:nvGrpSpPr>
          <p:grpSpPr>
            <a:xfrm>
              <a:off x="9129" y="62656"/>
              <a:ext cx="1831299" cy="288658"/>
              <a:chOff x="6553" y="62656"/>
              <a:chExt cx="1831299" cy="288658"/>
            </a:xfrm>
            <a:grpFill/>
          </p:grpSpPr>
          <p:sp>
            <p:nvSpPr>
              <p:cNvPr id="23" name="Rectangle à coins arrondis 22"/>
              <p:cNvSpPr/>
              <p:nvPr userDrawn="1"/>
            </p:nvSpPr>
            <p:spPr>
              <a:xfrm>
                <a:off x="1376375" y="62656"/>
                <a:ext cx="461477" cy="288658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4" name="Rectangle 23"/>
              <p:cNvSpPr/>
              <p:nvPr userDrawn="1"/>
            </p:nvSpPr>
            <p:spPr>
              <a:xfrm>
                <a:off x="144636" y="62656"/>
                <a:ext cx="1555140" cy="24787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5" name="Rectangle à coins arrondis 24"/>
              <p:cNvSpPr/>
              <p:nvPr userDrawn="1"/>
            </p:nvSpPr>
            <p:spPr>
              <a:xfrm>
                <a:off x="6553" y="62656"/>
                <a:ext cx="461477" cy="288658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accent2"/>
                  </a:solidFill>
                </a:endParaRPr>
              </a:p>
            </p:txBody>
          </p:sp>
        </p:grpSp>
      </p:grpSp>
      <p:sp>
        <p:nvSpPr>
          <p:cNvPr id="17" name="ZoneTexte 16"/>
          <p:cNvSpPr txBox="1"/>
          <p:nvPr userDrawn="1"/>
        </p:nvSpPr>
        <p:spPr>
          <a:xfrm>
            <a:off x="468000" y="504000"/>
            <a:ext cx="5760640" cy="40011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fr-FR" sz="2600" b="1" dirty="0" smtClean="0">
                <a:solidFill>
                  <a:schemeClr val="accent1"/>
                </a:solidFill>
              </a:rPr>
              <a:t>Sommaire</a:t>
            </a:r>
            <a:endParaRPr lang="fr-FR" sz="2600" b="1" dirty="0">
              <a:solidFill>
                <a:schemeClr val="accent1"/>
              </a:solidFill>
            </a:endParaRPr>
          </a:p>
        </p:txBody>
      </p:sp>
      <p:sp>
        <p:nvSpPr>
          <p:cNvPr id="18" name="Espace réservé de la date 3"/>
          <p:cNvSpPr txBox="1">
            <a:spLocks/>
          </p:cNvSpPr>
          <p:nvPr userDrawn="1"/>
        </p:nvSpPr>
        <p:spPr>
          <a:xfrm>
            <a:off x="7236000" y="6613200"/>
            <a:ext cx="1066800" cy="169277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2E9CA10-05CB-42BF-A81C-0D270473C232}" type="datetimeFigureOut">
              <a:rPr lang="fr-FR" sz="1100" b="0" smtClean="0">
                <a:solidFill>
                  <a:schemeClr val="bg1"/>
                </a:solidFill>
              </a:rPr>
              <a:pPr algn="r"/>
              <a:t>12/08/2014</a:t>
            </a:fld>
            <a:endParaRPr lang="fr-FR" sz="9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47552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parti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317822" y="1628800"/>
            <a:ext cx="8502650" cy="467995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14000"/>
              </a:lnSpc>
              <a:buFont typeface="Wingdings" pitchFamily="2" charset="2"/>
              <a:buChar char="§"/>
              <a:defRPr sz="2400" b="1">
                <a:solidFill>
                  <a:schemeClr val="tx2"/>
                </a:solidFill>
              </a:defRPr>
            </a:lvl1pPr>
            <a:lvl2pPr marL="742950" indent="-285750">
              <a:lnSpc>
                <a:spcPct val="114000"/>
              </a:lnSpc>
              <a:buClr>
                <a:schemeClr val="accent1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</a:defRPr>
            </a:lvl2pPr>
            <a:lvl3pPr marL="1143000" indent="-228600">
              <a:lnSpc>
                <a:spcPct val="114000"/>
              </a:lnSpc>
              <a:buFont typeface="Wingdings 3" pitchFamily="18" charset="2"/>
              <a:buChar char="î"/>
              <a:defRPr sz="2000">
                <a:solidFill>
                  <a:schemeClr val="accent1"/>
                </a:solidFill>
              </a:defRPr>
            </a:lvl3pPr>
            <a:lvl4pPr marL="1600200" indent="-228600">
              <a:lnSpc>
                <a:spcPct val="114000"/>
              </a:lnSpc>
              <a:buFont typeface="Arial" pitchFamily="34" charset="0"/>
              <a:buChar char="–"/>
              <a:defRPr sz="1800" b="1"/>
            </a:lvl4pPr>
            <a:lvl5pPr marL="1971675" indent="-142875">
              <a:lnSpc>
                <a:spcPct val="114000"/>
              </a:lnSpc>
              <a:buFont typeface="Arial" pitchFamily="34" charset="0"/>
              <a:buChar char="•"/>
              <a:defRPr sz="16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grpSp>
        <p:nvGrpSpPr>
          <p:cNvPr id="4" name="Groupe 3"/>
          <p:cNvGrpSpPr/>
          <p:nvPr userDrawn="1"/>
        </p:nvGrpSpPr>
        <p:grpSpPr>
          <a:xfrm>
            <a:off x="5486400" y="44624"/>
            <a:ext cx="1828798" cy="288658"/>
            <a:chOff x="9129" y="62656"/>
            <a:chExt cx="1831300" cy="288658"/>
          </a:xfrm>
          <a:solidFill>
            <a:schemeClr val="accent5"/>
          </a:solidFill>
        </p:grpSpPr>
        <p:cxnSp>
          <p:nvCxnSpPr>
            <p:cNvPr id="5" name="Connecteur droit 4"/>
            <p:cNvCxnSpPr/>
            <p:nvPr userDrawn="1"/>
          </p:nvCxnSpPr>
          <p:spPr>
            <a:xfrm>
              <a:off x="9129" y="281136"/>
              <a:ext cx="1831300" cy="0"/>
            </a:xfrm>
            <a:prstGeom prst="line">
              <a:avLst/>
            </a:prstGeom>
            <a:grpFill/>
            <a:ln w="152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e 5"/>
            <p:cNvGrpSpPr/>
            <p:nvPr userDrawn="1"/>
          </p:nvGrpSpPr>
          <p:grpSpPr>
            <a:xfrm>
              <a:off x="9129" y="62656"/>
              <a:ext cx="1831299" cy="288658"/>
              <a:chOff x="6553" y="62656"/>
              <a:chExt cx="1831299" cy="288658"/>
            </a:xfrm>
            <a:grpFill/>
          </p:grpSpPr>
          <p:sp>
            <p:nvSpPr>
              <p:cNvPr id="7" name="Rectangle à coins arrondis 6"/>
              <p:cNvSpPr/>
              <p:nvPr userDrawn="1"/>
            </p:nvSpPr>
            <p:spPr>
              <a:xfrm>
                <a:off x="1376375" y="62656"/>
                <a:ext cx="461477" cy="288658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accent2"/>
                  </a:solidFill>
                </a:endParaRPr>
              </a:p>
            </p:txBody>
          </p:sp>
          <p:sp>
            <p:nvSpPr>
              <p:cNvPr id="8" name="Rectangle 7"/>
              <p:cNvSpPr/>
              <p:nvPr userDrawn="1"/>
            </p:nvSpPr>
            <p:spPr>
              <a:xfrm>
                <a:off x="144636" y="62656"/>
                <a:ext cx="1555140" cy="24787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accent2"/>
                  </a:solidFill>
                </a:endParaRPr>
              </a:p>
            </p:txBody>
          </p:sp>
          <p:sp>
            <p:nvSpPr>
              <p:cNvPr id="9" name="Rectangle à coins arrondis 8"/>
              <p:cNvSpPr/>
              <p:nvPr userDrawn="1"/>
            </p:nvSpPr>
            <p:spPr>
              <a:xfrm>
                <a:off x="6553" y="62656"/>
                <a:ext cx="461477" cy="288658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accent2"/>
                  </a:solidFill>
                </a:endParaRPr>
              </a:p>
            </p:txBody>
          </p:sp>
        </p:grpSp>
      </p:grpSp>
      <p:sp>
        <p:nvSpPr>
          <p:cNvPr id="10" name="Titre 1"/>
          <p:cNvSpPr>
            <a:spLocks noGrp="1"/>
          </p:cNvSpPr>
          <p:nvPr>
            <p:ph type="ctrTitle" hasCustomPrompt="1"/>
          </p:nvPr>
        </p:nvSpPr>
        <p:spPr>
          <a:xfrm>
            <a:off x="467544" y="504000"/>
            <a:ext cx="6408758" cy="400110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l">
              <a:buFontTx/>
              <a:buNone/>
              <a:defRPr sz="2600" b="1">
                <a:solidFill>
                  <a:schemeClr val="accent1"/>
                </a:solidFill>
              </a:defRPr>
            </a:lvl1pPr>
          </a:lstStyle>
          <a:p>
            <a:r>
              <a:rPr lang="fr-FR" dirty="0" smtClean="0"/>
              <a:t>Modifiez le titre du </a:t>
            </a:r>
            <a:r>
              <a:rPr lang="fr-FR" dirty="0" err="1" smtClean="0"/>
              <a:t>slide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061227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 parti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/>
          <p:cNvGrpSpPr/>
          <p:nvPr userDrawn="1"/>
        </p:nvGrpSpPr>
        <p:grpSpPr>
          <a:xfrm>
            <a:off x="5486400" y="44624"/>
            <a:ext cx="1828798" cy="288658"/>
            <a:chOff x="9129" y="62656"/>
            <a:chExt cx="1831300" cy="288658"/>
          </a:xfrm>
          <a:solidFill>
            <a:schemeClr val="accent5"/>
          </a:solidFill>
        </p:grpSpPr>
        <p:cxnSp>
          <p:nvCxnSpPr>
            <p:cNvPr id="4" name="Connecteur droit 3"/>
            <p:cNvCxnSpPr/>
            <p:nvPr userDrawn="1"/>
          </p:nvCxnSpPr>
          <p:spPr>
            <a:xfrm>
              <a:off x="9129" y="281136"/>
              <a:ext cx="1831300" cy="0"/>
            </a:xfrm>
            <a:prstGeom prst="line">
              <a:avLst/>
            </a:prstGeom>
            <a:grpFill/>
            <a:ln w="152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Groupe 4"/>
            <p:cNvGrpSpPr/>
            <p:nvPr userDrawn="1"/>
          </p:nvGrpSpPr>
          <p:grpSpPr>
            <a:xfrm>
              <a:off x="9129" y="62656"/>
              <a:ext cx="1831299" cy="288658"/>
              <a:chOff x="6553" y="62656"/>
              <a:chExt cx="1831299" cy="288658"/>
            </a:xfrm>
            <a:grpFill/>
          </p:grpSpPr>
          <p:sp>
            <p:nvSpPr>
              <p:cNvPr id="6" name="Rectangle à coins arrondis 5"/>
              <p:cNvSpPr/>
              <p:nvPr userDrawn="1"/>
            </p:nvSpPr>
            <p:spPr>
              <a:xfrm>
                <a:off x="1376375" y="62656"/>
                <a:ext cx="461477" cy="288658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accent2"/>
                  </a:solidFill>
                </a:endParaRPr>
              </a:p>
            </p:txBody>
          </p:sp>
          <p:sp>
            <p:nvSpPr>
              <p:cNvPr id="8" name="Rectangle 7"/>
              <p:cNvSpPr/>
              <p:nvPr userDrawn="1"/>
            </p:nvSpPr>
            <p:spPr>
              <a:xfrm>
                <a:off x="144636" y="62656"/>
                <a:ext cx="1555140" cy="24787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accent2"/>
                  </a:solidFill>
                </a:endParaRPr>
              </a:p>
            </p:txBody>
          </p:sp>
          <p:sp>
            <p:nvSpPr>
              <p:cNvPr id="9" name="Rectangle à coins arrondis 8"/>
              <p:cNvSpPr/>
              <p:nvPr userDrawn="1"/>
            </p:nvSpPr>
            <p:spPr>
              <a:xfrm>
                <a:off x="6553" y="62656"/>
                <a:ext cx="461477" cy="288658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accent2"/>
                  </a:solidFill>
                </a:endParaRPr>
              </a:p>
            </p:txBody>
          </p:sp>
        </p:grpSp>
      </p:grpSp>
      <p:sp>
        <p:nvSpPr>
          <p:cNvPr id="10" name="Titre 1"/>
          <p:cNvSpPr>
            <a:spLocks noGrp="1"/>
          </p:cNvSpPr>
          <p:nvPr>
            <p:ph type="ctrTitle" hasCustomPrompt="1"/>
          </p:nvPr>
        </p:nvSpPr>
        <p:spPr>
          <a:xfrm>
            <a:off x="467544" y="504000"/>
            <a:ext cx="6408758" cy="400110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l">
              <a:buFontTx/>
              <a:buNone/>
              <a:defRPr sz="2600" b="1">
                <a:solidFill>
                  <a:schemeClr val="accent1"/>
                </a:solidFill>
              </a:defRPr>
            </a:lvl1pPr>
          </a:lstStyle>
          <a:p>
            <a:r>
              <a:rPr lang="fr-FR" dirty="0" smtClean="0"/>
              <a:t>Modifiez le titre du </a:t>
            </a:r>
            <a:r>
              <a:rPr lang="fr-FR" dirty="0" err="1" smtClean="0"/>
              <a:t>slide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749732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 parti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0" y="1644047"/>
            <a:ext cx="1743889" cy="3945193"/>
          </a:xfrm>
          <a:prstGeom prst="rect">
            <a:avLst/>
          </a:prstGeom>
        </p:spPr>
      </p:pic>
      <p:sp>
        <p:nvSpPr>
          <p:cNvPr id="10" name="Espace réservé du texte vertical 2"/>
          <p:cNvSpPr>
            <a:spLocks noGrp="1"/>
          </p:cNvSpPr>
          <p:nvPr>
            <p:ph type="body" orient="vert" idx="14" hasCustomPrompt="1"/>
          </p:nvPr>
        </p:nvSpPr>
        <p:spPr>
          <a:xfrm>
            <a:off x="393502" y="4877391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1">
                <a:solidFill>
                  <a:schemeClr val="accent6"/>
                </a:solidFill>
              </a:defRPr>
            </a:lvl1pPr>
            <a:lvl2pPr marL="663575" indent="-206375">
              <a:buFontTx/>
              <a:buBlip>
                <a:blip r:embed="rId3"/>
              </a:buBlip>
              <a:defRPr sz="1600" b="1">
                <a:solidFill>
                  <a:schemeClr val="accent6"/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5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11" name="Espace réservé du texte vertical 2"/>
          <p:cNvSpPr>
            <a:spLocks noGrp="1"/>
          </p:cNvSpPr>
          <p:nvPr>
            <p:ph type="body" orient="vert" idx="12" hasCustomPrompt="1"/>
          </p:nvPr>
        </p:nvSpPr>
        <p:spPr>
          <a:xfrm>
            <a:off x="827584" y="4221088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4"/>
              </a:buBlip>
              <a:defRPr sz="2400" b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4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4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12" name="Espace réservé du texte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458874" y="2276872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4"/>
              </a:buBlip>
              <a:defRPr sz="2400" b="0" baseline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4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1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14" name="Espace réservé du texte vertical 2"/>
          <p:cNvSpPr>
            <a:spLocks noGrp="1"/>
          </p:cNvSpPr>
          <p:nvPr>
            <p:ph type="body" orient="vert" idx="10" hasCustomPrompt="1"/>
          </p:nvPr>
        </p:nvSpPr>
        <p:spPr>
          <a:xfrm>
            <a:off x="1386866" y="2924944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4"/>
              </a:buBlip>
              <a:defRPr sz="2400" b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4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2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15" name="Espace réservé du texte vertical 2"/>
          <p:cNvSpPr>
            <a:spLocks noGrp="1"/>
          </p:cNvSpPr>
          <p:nvPr>
            <p:ph type="body" orient="vert" idx="11" hasCustomPrompt="1"/>
          </p:nvPr>
        </p:nvSpPr>
        <p:spPr>
          <a:xfrm>
            <a:off x="1187624" y="3573016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4"/>
              </a:buBlip>
              <a:defRPr sz="2400" b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4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3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grpSp>
        <p:nvGrpSpPr>
          <p:cNvPr id="9" name="Groupe 8"/>
          <p:cNvGrpSpPr/>
          <p:nvPr userDrawn="1"/>
        </p:nvGrpSpPr>
        <p:grpSpPr>
          <a:xfrm>
            <a:off x="7313323" y="44624"/>
            <a:ext cx="1828798" cy="288658"/>
            <a:chOff x="9129" y="62656"/>
            <a:chExt cx="1831300" cy="288658"/>
          </a:xfrm>
          <a:solidFill>
            <a:schemeClr val="accent6"/>
          </a:solidFill>
        </p:grpSpPr>
        <p:cxnSp>
          <p:nvCxnSpPr>
            <p:cNvPr id="13" name="Connecteur droit 12"/>
            <p:cNvCxnSpPr/>
            <p:nvPr userDrawn="1"/>
          </p:nvCxnSpPr>
          <p:spPr>
            <a:xfrm>
              <a:off x="9129" y="281136"/>
              <a:ext cx="1831300" cy="0"/>
            </a:xfrm>
            <a:prstGeom prst="line">
              <a:avLst/>
            </a:prstGeom>
            <a:grpFill/>
            <a:ln w="1524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e 15"/>
            <p:cNvGrpSpPr/>
            <p:nvPr userDrawn="1"/>
          </p:nvGrpSpPr>
          <p:grpSpPr>
            <a:xfrm>
              <a:off x="9129" y="62656"/>
              <a:ext cx="1831299" cy="288658"/>
              <a:chOff x="6553" y="62656"/>
              <a:chExt cx="1831299" cy="288658"/>
            </a:xfrm>
            <a:grpFill/>
          </p:grpSpPr>
          <p:sp>
            <p:nvSpPr>
              <p:cNvPr id="17" name="Rectangle à coins arrondis 16"/>
              <p:cNvSpPr/>
              <p:nvPr userDrawn="1"/>
            </p:nvSpPr>
            <p:spPr>
              <a:xfrm>
                <a:off x="1376375" y="62656"/>
                <a:ext cx="461477" cy="288658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8" name="Rectangle 17"/>
              <p:cNvSpPr/>
              <p:nvPr userDrawn="1"/>
            </p:nvSpPr>
            <p:spPr>
              <a:xfrm>
                <a:off x="144636" y="62656"/>
                <a:ext cx="1555140" cy="24787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9" name="Rectangle à coins arrondis 18"/>
              <p:cNvSpPr/>
              <p:nvPr userDrawn="1"/>
            </p:nvSpPr>
            <p:spPr>
              <a:xfrm>
                <a:off x="6553" y="62656"/>
                <a:ext cx="461477" cy="288658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accent2"/>
                  </a:solidFill>
                </a:endParaRPr>
              </a:p>
            </p:txBody>
          </p:sp>
        </p:grpSp>
      </p:grpSp>
      <p:sp>
        <p:nvSpPr>
          <p:cNvPr id="21" name="ZoneTexte 20"/>
          <p:cNvSpPr txBox="1"/>
          <p:nvPr userDrawn="1"/>
        </p:nvSpPr>
        <p:spPr>
          <a:xfrm>
            <a:off x="468000" y="504000"/>
            <a:ext cx="5760640" cy="40011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fr-FR" sz="2600" b="1" dirty="0" smtClean="0">
                <a:solidFill>
                  <a:schemeClr val="accent1"/>
                </a:solidFill>
              </a:rPr>
              <a:t>Sommaire</a:t>
            </a:r>
            <a:endParaRPr lang="fr-FR" sz="2600" b="1" dirty="0">
              <a:solidFill>
                <a:schemeClr val="accent1"/>
              </a:solidFill>
            </a:endParaRPr>
          </a:p>
        </p:txBody>
      </p:sp>
      <p:sp>
        <p:nvSpPr>
          <p:cNvPr id="22" name="Espace réservé de la date 3"/>
          <p:cNvSpPr txBox="1">
            <a:spLocks/>
          </p:cNvSpPr>
          <p:nvPr userDrawn="1"/>
        </p:nvSpPr>
        <p:spPr>
          <a:xfrm>
            <a:off x="7236000" y="6613200"/>
            <a:ext cx="1066800" cy="169277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2E9CA10-05CB-42BF-A81C-0D270473C232}" type="datetimeFigureOut">
              <a:rPr lang="fr-FR" sz="1100" b="0" smtClean="0">
                <a:solidFill>
                  <a:schemeClr val="bg1"/>
                </a:solidFill>
              </a:rPr>
              <a:pPr algn="r"/>
              <a:t>12/08/2014</a:t>
            </a:fld>
            <a:endParaRPr lang="fr-FR" sz="9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319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parti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317822" y="1628800"/>
            <a:ext cx="8502650" cy="467995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14000"/>
              </a:lnSpc>
              <a:buFont typeface="Wingdings" pitchFamily="2" charset="2"/>
              <a:buChar char="§"/>
              <a:defRPr sz="2400" b="1">
                <a:solidFill>
                  <a:schemeClr val="tx2"/>
                </a:solidFill>
              </a:defRPr>
            </a:lvl1pPr>
            <a:lvl2pPr marL="742950" indent="-285750">
              <a:lnSpc>
                <a:spcPct val="114000"/>
              </a:lnSpc>
              <a:buClr>
                <a:schemeClr val="accent1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</a:defRPr>
            </a:lvl2pPr>
            <a:lvl3pPr marL="1143000" indent="-228600">
              <a:lnSpc>
                <a:spcPct val="114000"/>
              </a:lnSpc>
              <a:buFont typeface="Wingdings 3" pitchFamily="18" charset="2"/>
              <a:buChar char="î"/>
              <a:defRPr sz="2000">
                <a:solidFill>
                  <a:schemeClr val="accent1"/>
                </a:solidFill>
              </a:defRPr>
            </a:lvl3pPr>
            <a:lvl4pPr marL="1600200" indent="-228600">
              <a:lnSpc>
                <a:spcPct val="114000"/>
              </a:lnSpc>
              <a:buFont typeface="Arial" pitchFamily="34" charset="0"/>
              <a:buChar char="–"/>
              <a:defRPr sz="1800" b="1"/>
            </a:lvl4pPr>
            <a:lvl5pPr marL="1971675" indent="-142875">
              <a:lnSpc>
                <a:spcPct val="114000"/>
              </a:lnSpc>
              <a:buFont typeface="Arial" pitchFamily="34" charset="0"/>
              <a:buChar char="•"/>
              <a:defRPr sz="16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grpSp>
        <p:nvGrpSpPr>
          <p:cNvPr id="4" name="Groupe 3"/>
          <p:cNvGrpSpPr/>
          <p:nvPr userDrawn="1"/>
        </p:nvGrpSpPr>
        <p:grpSpPr>
          <a:xfrm>
            <a:off x="7313323" y="44624"/>
            <a:ext cx="1828798" cy="288658"/>
            <a:chOff x="9129" y="62656"/>
            <a:chExt cx="1831300" cy="288658"/>
          </a:xfrm>
          <a:solidFill>
            <a:schemeClr val="accent6"/>
          </a:solidFill>
        </p:grpSpPr>
        <p:cxnSp>
          <p:nvCxnSpPr>
            <p:cNvPr id="5" name="Connecteur droit 4"/>
            <p:cNvCxnSpPr/>
            <p:nvPr userDrawn="1"/>
          </p:nvCxnSpPr>
          <p:spPr>
            <a:xfrm>
              <a:off x="9129" y="281136"/>
              <a:ext cx="1831300" cy="0"/>
            </a:xfrm>
            <a:prstGeom prst="line">
              <a:avLst/>
            </a:prstGeom>
            <a:grpFill/>
            <a:ln w="1524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e 5"/>
            <p:cNvGrpSpPr/>
            <p:nvPr userDrawn="1"/>
          </p:nvGrpSpPr>
          <p:grpSpPr>
            <a:xfrm>
              <a:off x="9129" y="62656"/>
              <a:ext cx="1831299" cy="288658"/>
              <a:chOff x="6553" y="62656"/>
              <a:chExt cx="1831299" cy="288658"/>
            </a:xfrm>
            <a:grpFill/>
          </p:grpSpPr>
          <p:sp>
            <p:nvSpPr>
              <p:cNvPr id="7" name="Rectangle à coins arrondis 6"/>
              <p:cNvSpPr/>
              <p:nvPr userDrawn="1"/>
            </p:nvSpPr>
            <p:spPr>
              <a:xfrm>
                <a:off x="1376375" y="62656"/>
                <a:ext cx="461477" cy="288658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accent2"/>
                  </a:solidFill>
                </a:endParaRPr>
              </a:p>
            </p:txBody>
          </p:sp>
          <p:sp>
            <p:nvSpPr>
              <p:cNvPr id="8" name="Rectangle 7"/>
              <p:cNvSpPr/>
              <p:nvPr userDrawn="1"/>
            </p:nvSpPr>
            <p:spPr>
              <a:xfrm>
                <a:off x="144636" y="62656"/>
                <a:ext cx="1555140" cy="24787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accent2"/>
                  </a:solidFill>
                </a:endParaRPr>
              </a:p>
            </p:txBody>
          </p:sp>
          <p:sp>
            <p:nvSpPr>
              <p:cNvPr id="9" name="Rectangle à coins arrondis 8"/>
              <p:cNvSpPr/>
              <p:nvPr userDrawn="1"/>
            </p:nvSpPr>
            <p:spPr>
              <a:xfrm>
                <a:off x="6553" y="62656"/>
                <a:ext cx="461477" cy="288658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accent2"/>
                  </a:solidFill>
                </a:endParaRPr>
              </a:p>
            </p:txBody>
          </p:sp>
        </p:grpSp>
      </p:grpSp>
      <p:sp>
        <p:nvSpPr>
          <p:cNvPr id="10" name="Titre 1"/>
          <p:cNvSpPr>
            <a:spLocks noGrp="1"/>
          </p:cNvSpPr>
          <p:nvPr>
            <p:ph type="ctrTitle" hasCustomPrompt="1"/>
          </p:nvPr>
        </p:nvSpPr>
        <p:spPr>
          <a:xfrm>
            <a:off x="467544" y="504000"/>
            <a:ext cx="6408758" cy="400110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l">
              <a:buFontTx/>
              <a:buNone/>
              <a:defRPr sz="2600" b="1">
                <a:solidFill>
                  <a:schemeClr val="accent1"/>
                </a:solidFill>
              </a:defRPr>
            </a:lvl1pPr>
          </a:lstStyle>
          <a:p>
            <a:r>
              <a:rPr lang="fr-FR" dirty="0" smtClean="0"/>
              <a:t>Modifiez le titre du </a:t>
            </a:r>
            <a:r>
              <a:rPr lang="fr-FR" dirty="0" err="1" smtClean="0"/>
              <a:t>slide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001573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 parti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/>
          <p:cNvGrpSpPr/>
          <p:nvPr userDrawn="1"/>
        </p:nvGrpSpPr>
        <p:grpSpPr>
          <a:xfrm>
            <a:off x="7313323" y="44624"/>
            <a:ext cx="1828798" cy="288658"/>
            <a:chOff x="9129" y="62656"/>
            <a:chExt cx="1831300" cy="288658"/>
          </a:xfrm>
          <a:solidFill>
            <a:schemeClr val="accent6"/>
          </a:solidFill>
        </p:grpSpPr>
        <p:cxnSp>
          <p:nvCxnSpPr>
            <p:cNvPr id="4" name="Connecteur droit 3"/>
            <p:cNvCxnSpPr/>
            <p:nvPr userDrawn="1"/>
          </p:nvCxnSpPr>
          <p:spPr>
            <a:xfrm>
              <a:off x="9129" y="281136"/>
              <a:ext cx="1831300" cy="0"/>
            </a:xfrm>
            <a:prstGeom prst="line">
              <a:avLst/>
            </a:prstGeom>
            <a:grpFill/>
            <a:ln w="1524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Groupe 4"/>
            <p:cNvGrpSpPr/>
            <p:nvPr userDrawn="1"/>
          </p:nvGrpSpPr>
          <p:grpSpPr>
            <a:xfrm>
              <a:off x="9129" y="62656"/>
              <a:ext cx="1831299" cy="288658"/>
              <a:chOff x="6553" y="62656"/>
              <a:chExt cx="1831299" cy="288658"/>
            </a:xfrm>
            <a:grpFill/>
          </p:grpSpPr>
          <p:sp>
            <p:nvSpPr>
              <p:cNvPr id="6" name="Rectangle à coins arrondis 5"/>
              <p:cNvSpPr/>
              <p:nvPr userDrawn="1"/>
            </p:nvSpPr>
            <p:spPr>
              <a:xfrm>
                <a:off x="1376375" y="62656"/>
                <a:ext cx="461477" cy="288658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accent2"/>
                  </a:solidFill>
                </a:endParaRPr>
              </a:p>
            </p:txBody>
          </p:sp>
          <p:sp>
            <p:nvSpPr>
              <p:cNvPr id="8" name="Rectangle 7"/>
              <p:cNvSpPr/>
              <p:nvPr userDrawn="1"/>
            </p:nvSpPr>
            <p:spPr>
              <a:xfrm>
                <a:off x="144636" y="62656"/>
                <a:ext cx="1555140" cy="24787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accent2"/>
                  </a:solidFill>
                </a:endParaRPr>
              </a:p>
            </p:txBody>
          </p:sp>
          <p:sp>
            <p:nvSpPr>
              <p:cNvPr id="9" name="Rectangle à coins arrondis 8"/>
              <p:cNvSpPr/>
              <p:nvPr userDrawn="1"/>
            </p:nvSpPr>
            <p:spPr>
              <a:xfrm>
                <a:off x="6553" y="62656"/>
                <a:ext cx="461477" cy="288658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accent2"/>
                  </a:solidFill>
                </a:endParaRPr>
              </a:p>
            </p:txBody>
          </p:sp>
        </p:grpSp>
      </p:grpSp>
      <p:sp>
        <p:nvSpPr>
          <p:cNvPr id="10" name="Titre 1"/>
          <p:cNvSpPr>
            <a:spLocks noGrp="1"/>
          </p:cNvSpPr>
          <p:nvPr>
            <p:ph type="ctrTitle" hasCustomPrompt="1"/>
          </p:nvPr>
        </p:nvSpPr>
        <p:spPr>
          <a:xfrm>
            <a:off x="467544" y="504000"/>
            <a:ext cx="6408758" cy="400110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l">
              <a:buFontTx/>
              <a:buNone/>
              <a:defRPr sz="2600" b="1">
                <a:solidFill>
                  <a:schemeClr val="accent1"/>
                </a:solidFill>
              </a:defRPr>
            </a:lvl1pPr>
          </a:lstStyle>
          <a:p>
            <a:r>
              <a:rPr lang="fr-FR" dirty="0" smtClean="0"/>
              <a:t>Modifiez le titre du </a:t>
            </a:r>
            <a:r>
              <a:rPr lang="fr-FR" dirty="0" err="1" smtClean="0"/>
              <a:t>slide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898075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>
            <a:spLocks noGrp="1"/>
          </p:cNvSpPr>
          <p:nvPr>
            <p:ph type="ctrTitle" hasCustomPrompt="1"/>
          </p:nvPr>
        </p:nvSpPr>
        <p:spPr>
          <a:xfrm>
            <a:off x="467544" y="504000"/>
            <a:ext cx="6408758" cy="400110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l">
              <a:buFontTx/>
              <a:buNone/>
              <a:defRPr sz="2600" b="1">
                <a:solidFill>
                  <a:schemeClr val="accent1"/>
                </a:solidFill>
              </a:defRPr>
            </a:lvl1pPr>
          </a:lstStyle>
          <a:p>
            <a:r>
              <a:rPr lang="fr-FR" dirty="0" smtClean="0"/>
              <a:t>Modifiez le titre du </a:t>
            </a:r>
            <a:r>
              <a:rPr lang="fr-FR" dirty="0" err="1" smtClean="0"/>
              <a:t>slide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753845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re 1"/>
          <p:cNvSpPr>
            <a:spLocks noGrp="1"/>
          </p:cNvSpPr>
          <p:nvPr>
            <p:ph type="ctrTitle" hasCustomPrompt="1"/>
          </p:nvPr>
        </p:nvSpPr>
        <p:spPr>
          <a:xfrm>
            <a:off x="2606306" y="2492896"/>
            <a:ext cx="6267270" cy="13542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 sz="4400" b="1" baseline="0">
                <a:solidFill>
                  <a:schemeClr val="accent1"/>
                </a:solidFill>
              </a:defRPr>
            </a:lvl1pPr>
          </a:lstStyle>
          <a:p>
            <a:r>
              <a:rPr lang="fr-FR" dirty="0" smtClean="0"/>
              <a:t>MODIFIEZ LE TITRE DE LA PRÉSENTATION </a:t>
            </a:r>
            <a:endParaRPr lang="fr-FR" dirty="0"/>
          </a:p>
        </p:txBody>
      </p:sp>
      <p:sp>
        <p:nvSpPr>
          <p:cNvPr id="28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2603277" y="4509120"/>
            <a:ext cx="6273329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lnSpc>
                <a:spcPct val="100000"/>
              </a:lnSpc>
              <a:buNone/>
              <a:defRPr sz="2400" b="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Modifiez le sous-titre de la présentation</a:t>
            </a:r>
            <a:endParaRPr lang="fr-FR" dirty="0"/>
          </a:p>
        </p:txBody>
      </p:sp>
      <p:grpSp>
        <p:nvGrpSpPr>
          <p:cNvPr id="2" name="Groupe 1"/>
          <p:cNvGrpSpPr/>
          <p:nvPr/>
        </p:nvGrpSpPr>
        <p:grpSpPr>
          <a:xfrm>
            <a:off x="0" y="5948363"/>
            <a:ext cx="9144000" cy="909637"/>
            <a:chOff x="0" y="5948363"/>
            <a:chExt cx="9144000" cy="909637"/>
          </a:xfrm>
        </p:grpSpPr>
        <p:sp>
          <p:nvSpPr>
            <p:cNvPr id="29" name="Rectangle 28"/>
            <p:cNvSpPr/>
            <p:nvPr userDrawn="1"/>
          </p:nvSpPr>
          <p:spPr>
            <a:xfrm>
              <a:off x="0" y="5948363"/>
              <a:ext cx="9144000" cy="648989"/>
            </a:xfrm>
            <a:prstGeom prst="rect">
              <a:avLst/>
            </a:prstGeom>
            <a:solidFill>
              <a:srgbClr val="005A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fr-FR" dirty="0"/>
            </a:p>
          </p:txBody>
        </p:sp>
        <p:cxnSp>
          <p:nvCxnSpPr>
            <p:cNvPr id="18" name="Connecteur droit 17"/>
            <p:cNvCxnSpPr/>
            <p:nvPr userDrawn="1"/>
          </p:nvCxnSpPr>
          <p:spPr>
            <a:xfrm>
              <a:off x="8418026" y="5948363"/>
              <a:ext cx="0" cy="665915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/>
            <p:cNvCxnSpPr/>
            <p:nvPr userDrawn="1"/>
          </p:nvCxnSpPr>
          <p:spPr>
            <a:xfrm>
              <a:off x="2636240" y="5948363"/>
              <a:ext cx="0" cy="909637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e 12"/>
            <p:cNvGrpSpPr/>
            <p:nvPr userDrawn="1"/>
          </p:nvGrpSpPr>
          <p:grpSpPr>
            <a:xfrm>
              <a:off x="899592" y="6525344"/>
              <a:ext cx="1616336" cy="250473"/>
              <a:chOff x="899592" y="6485176"/>
              <a:chExt cx="1616336" cy="250473"/>
            </a:xfrm>
          </p:grpSpPr>
          <p:pic>
            <p:nvPicPr>
              <p:cNvPr id="14" name="Image 13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899592" y="6485176"/>
                <a:ext cx="219164" cy="250473"/>
              </a:xfrm>
              <a:prstGeom prst="rect">
                <a:avLst/>
              </a:prstGeom>
            </p:spPr>
          </p:pic>
          <p:pic>
            <p:nvPicPr>
              <p:cNvPr id="16" name="Image 15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2117462" y="6532499"/>
                <a:ext cx="398466" cy="175325"/>
              </a:xfrm>
              <a:prstGeom prst="rect">
                <a:avLst/>
              </a:prstGeom>
            </p:spPr>
          </p:pic>
          <p:pic>
            <p:nvPicPr>
              <p:cNvPr id="17" name="Image 16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259631" y="6541951"/>
                <a:ext cx="702053" cy="179414"/>
              </a:xfrm>
              <a:prstGeom prst="rect">
                <a:avLst/>
              </a:prstGeom>
            </p:spPr>
          </p:pic>
        </p:grpSp>
      </p:grpSp>
      <p:sp>
        <p:nvSpPr>
          <p:cNvPr id="20" name="Espace réservé de la date 3"/>
          <p:cNvSpPr txBox="1">
            <a:spLocks/>
          </p:cNvSpPr>
          <p:nvPr userDrawn="1"/>
        </p:nvSpPr>
        <p:spPr>
          <a:xfrm>
            <a:off x="7077600" y="6429600"/>
            <a:ext cx="1066800" cy="323165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2E9CA10-05CB-42BF-A81C-0D270473C232}" type="datetimeFigureOut">
              <a:rPr lang="fr-FR" sz="1200" b="0" smtClean="0">
                <a:solidFill>
                  <a:schemeClr val="bg1"/>
                </a:solidFill>
              </a:rPr>
              <a:pPr algn="r"/>
              <a:t>12/08/2014</a:t>
            </a:fld>
            <a:endParaRPr lang="fr-FR" sz="1200" b="0" dirty="0" smtClean="0">
              <a:solidFill>
                <a:schemeClr val="bg1"/>
              </a:solidFill>
            </a:endParaRPr>
          </a:p>
          <a:p>
            <a:pPr algn="r"/>
            <a:r>
              <a:rPr lang="fr-FR" sz="900" b="0" dirty="0" smtClean="0">
                <a:solidFill>
                  <a:schemeClr val="bg1"/>
                </a:solidFill>
              </a:rPr>
              <a:t>S4-0396-01</a:t>
            </a:r>
            <a:endParaRPr lang="fr-FR" sz="500" b="0" dirty="0">
              <a:solidFill>
                <a:schemeClr val="bg1"/>
              </a:solidFill>
            </a:endParaRPr>
          </a:p>
        </p:txBody>
      </p:sp>
      <p:sp>
        <p:nvSpPr>
          <p:cNvPr id="21" name="Titre 5"/>
          <p:cNvSpPr txBox="1">
            <a:spLocks/>
          </p:cNvSpPr>
          <p:nvPr userDrawn="1"/>
        </p:nvSpPr>
        <p:spPr>
          <a:xfrm>
            <a:off x="2742304" y="6613200"/>
            <a:ext cx="2045720" cy="15029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1000"/>
              </a:lnSpc>
            </a:pPr>
            <a:r>
              <a:rPr lang="fr-FR" sz="1600" b="1" spc="10" baseline="0" dirty="0" smtClean="0">
                <a:solidFill>
                  <a:schemeClr val="bg2"/>
                </a:solidFill>
                <a:latin typeface="+mn-lt"/>
                <a:cs typeface="Arial" pitchFamily="34" charset="0"/>
              </a:rPr>
              <a:t>www.groupe-sii.com</a:t>
            </a:r>
            <a:endParaRPr lang="fr-FR" sz="1600" b="1" spc="10" baseline="0" dirty="0">
              <a:solidFill>
                <a:schemeClr val="bg2"/>
              </a:solidFill>
              <a:latin typeface="+mn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90559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 princip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0" y="1644047"/>
            <a:ext cx="1743889" cy="3945193"/>
          </a:xfrm>
          <a:prstGeom prst="rect">
            <a:avLst/>
          </a:prstGeom>
        </p:spPr>
      </p:pic>
      <p:sp>
        <p:nvSpPr>
          <p:cNvPr id="10" name="Espace réservé du texte vertical 2"/>
          <p:cNvSpPr>
            <a:spLocks noGrp="1"/>
          </p:cNvSpPr>
          <p:nvPr>
            <p:ph type="body" orient="vert" idx="14" hasCustomPrompt="1"/>
          </p:nvPr>
        </p:nvSpPr>
        <p:spPr>
          <a:xfrm>
            <a:off x="393502" y="4877391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1"/>
                </a:solidFill>
              </a:defRPr>
            </a:lvl1pPr>
            <a:lvl2pPr marL="663575" indent="-206375">
              <a:buFontTx/>
              <a:buBlip>
                <a:blip r:embed="rId4"/>
              </a:buBlip>
              <a:defRPr sz="1600"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5 du sommaire</a:t>
            </a:r>
          </a:p>
        </p:txBody>
      </p:sp>
      <p:sp>
        <p:nvSpPr>
          <p:cNvPr id="11" name="Espace réservé du texte vertical 2"/>
          <p:cNvSpPr>
            <a:spLocks noGrp="1"/>
          </p:cNvSpPr>
          <p:nvPr>
            <p:ph type="body" orient="vert" idx="12" hasCustomPrompt="1"/>
          </p:nvPr>
        </p:nvSpPr>
        <p:spPr>
          <a:xfrm>
            <a:off x="827584" y="4221088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1"/>
                </a:solidFill>
              </a:defRPr>
            </a:lvl1pPr>
            <a:lvl2pPr marL="663575" indent="-206375">
              <a:buFontTx/>
              <a:buBlip>
                <a:blip r:embed="rId4"/>
              </a:buBlip>
              <a:defRPr sz="1600"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4 du sommaire</a:t>
            </a:r>
          </a:p>
        </p:txBody>
      </p:sp>
      <p:sp>
        <p:nvSpPr>
          <p:cNvPr id="12" name="Espace réservé du texte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458874" y="2276872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 baseline="0">
                <a:solidFill>
                  <a:schemeClr val="accent1"/>
                </a:solidFill>
              </a:defRPr>
            </a:lvl1pPr>
            <a:lvl2pPr marL="663575" indent="-206375">
              <a:buFontTx/>
              <a:buBlip>
                <a:blip r:embed="rId4"/>
              </a:buBlip>
              <a:defRPr sz="1600"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1 du sommaire</a:t>
            </a:r>
          </a:p>
        </p:txBody>
      </p:sp>
      <p:sp>
        <p:nvSpPr>
          <p:cNvPr id="14" name="Espace réservé du texte vertical 2"/>
          <p:cNvSpPr>
            <a:spLocks noGrp="1"/>
          </p:cNvSpPr>
          <p:nvPr>
            <p:ph type="body" orient="vert" idx="10" hasCustomPrompt="1"/>
          </p:nvPr>
        </p:nvSpPr>
        <p:spPr>
          <a:xfrm>
            <a:off x="1386866" y="2924944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1"/>
                </a:solidFill>
              </a:defRPr>
            </a:lvl1pPr>
            <a:lvl2pPr marL="663575" indent="-206375">
              <a:buFontTx/>
              <a:buBlip>
                <a:blip r:embed="rId4"/>
              </a:buBlip>
              <a:defRPr sz="1600"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2 du sommaire</a:t>
            </a:r>
          </a:p>
        </p:txBody>
      </p:sp>
      <p:sp>
        <p:nvSpPr>
          <p:cNvPr id="15" name="Espace réservé du texte vertical 2"/>
          <p:cNvSpPr>
            <a:spLocks noGrp="1"/>
          </p:cNvSpPr>
          <p:nvPr>
            <p:ph type="body" orient="vert" idx="11" hasCustomPrompt="1"/>
          </p:nvPr>
        </p:nvSpPr>
        <p:spPr>
          <a:xfrm>
            <a:off x="1187624" y="3573016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1"/>
                </a:solidFill>
              </a:defRPr>
            </a:lvl1pPr>
            <a:lvl2pPr marL="663575" indent="-206375">
              <a:buFontTx/>
              <a:buBlip>
                <a:blip r:embed="rId4"/>
              </a:buBlip>
              <a:defRPr sz="1600"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3 du sommaire</a:t>
            </a:r>
          </a:p>
        </p:txBody>
      </p:sp>
      <p:sp>
        <p:nvSpPr>
          <p:cNvPr id="13" name="ZoneTexte 12"/>
          <p:cNvSpPr txBox="1"/>
          <p:nvPr userDrawn="1"/>
        </p:nvSpPr>
        <p:spPr>
          <a:xfrm>
            <a:off x="468000" y="504000"/>
            <a:ext cx="5760640" cy="40011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fr-FR" sz="2600" b="1" dirty="0" smtClean="0">
                <a:solidFill>
                  <a:schemeClr val="accent1"/>
                </a:solidFill>
              </a:rPr>
              <a:t>Sommaire</a:t>
            </a:r>
            <a:endParaRPr lang="fr-FR" sz="2600" b="1" dirty="0">
              <a:solidFill>
                <a:schemeClr val="accent1"/>
              </a:solidFill>
            </a:endParaRPr>
          </a:p>
        </p:txBody>
      </p:sp>
      <p:sp>
        <p:nvSpPr>
          <p:cNvPr id="16" name="Espace réservé de la date 3"/>
          <p:cNvSpPr txBox="1">
            <a:spLocks/>
          </p:cNvSpPr>
          <p:nvPr userDrawn="1"/>
        </p:nvSpPr>
        <p:spPr>
          <a:xfrm>
            <a:off x="7236000" y="6613200"/>
            <a:ext cx="1066800" cy="169277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2E9CA10-05CB-42BF-A81C-0D270473C232}" type="datetimeFigureOut">
              <a:rPr lang="fr-FR" sz="1100" b="0" smtClean="0">
                <a:solidFill>
                  <a:schemeClr val="bg1"/>
                </a:solidFill>
              </a:rPr>
              <a:pPr algn="r"/>
              <a:t>12/08/2014</a:t>
            </a:fld>
            <a:endParaRPr lang="fr-FR" sz="9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72777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 parti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0" y="1644047"/>
            <a:ext cx="1743889" cy="3945193"/>
          </a:xfrm>
          <a:prstGeom prst="rect">
            <a:avLst/>
          </a:prstGeom>
        </p:spPr>
      </p:pic>
      <p:sp>
        <p:nvSpPr>
          <p:cNvPr id="10" name="Espace réservé du texte vertical 2"/>
          <p:cNvSpPr>
            <a:spLocks noGrp="1"/>
          </p:cNvSpPr>
          <p:nvPr>
            <p:ph type="body" orient="vert" idx="14" hasCustomPrompt="1"/>
          </p:nvPr>
        </p:nvSpPr>
        <p:spPr>
          <a:xfrm>
            <a:off x="393502" y="4877391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3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5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11" name="Espace réservé du texte vertical 2"/>
          <p:cNvSpPr>
            <a:spLocks noGrp="1"/>
          </p:cNvSpPr>
          <p:nvPr>
            <p:ph type="body" orient="vert" idx="12" hasCustomPrompt="1"/>
          </p:nvPr>
        </p:nvSpPr>
        <p:spPr>
          <a:xfrm>
            <a:off x="827584" y="4221088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3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4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12" name="Espace réservé du texte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458874" y="2276872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4"/>
              </a:buBlip>
              <a:defRPr sz="2400" b="1" baseline="0">
                <a:solidFill>
                  <a:srgbClr val="88B4DC"/>
                </a:solidFill>
              </a:defRPr>
            </a:lvl1pPr>
            <a:lvl2pPr marL="663575" indent="-206375">
              <a:buFontTx/>
              <a:buBlip>
                <a:blip r:embed="rId4"/>
              </a:buBlip>
              <a:defRPr sz="1600" b="1"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1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14" name="Espace réservé du texte vertical 2"/>
          <p:cNvSpPr>
            <a:spLocks noGrp="1"/>
          </p:cNvSpPr>
          <p:nvPr>
            <p:ph type="body" orient="vert" idx="10" hasCustomPrompt="1"/>
          </p:nvPr>
        </p:nvSpPr>
        <p:spPr>
          <a:xfrm>
            <a:off x="1386866" y="2924944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3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2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15" name="Espace réservé du texte vertical 2"/>
          <p:cNvSpPr>
            <a:spLocks noGrp="1"/>
          </p:cNvSpPr>
          <p:nvPr>
            <p:ph type="body" orient="vert" idx="11" hasCustomPrompt="1"/>
          </p:nvPr>
        </p:nvSpPr>
        <p:spPr>
          <a:xfrm>
            <a:off x="1187624" y="3573016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3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3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grpSp>
        <p:nvGrpSpPr>
          <p:cNvPr id="19" name="Groupe 18"/>
          <p:cNvGrpSpPr/>
          <p:nvPr userDrawn="1"/>
        </p:nvGrpSpPr>
        <p:grpSpPr>
          <a:xfrm>
            <a:off x="1172" y="44624"/>
            <a:ext cx="2286442" cy="288658"/>
            <a:chOff x="2699792" y="1499718"/>
            <a:chExt cx="2286442" cy="288658"/>
          </a:xfrm>
        </p:grpSpPr>
        <p:cxnSp>
          <p:nvCxnSpPr>
            <p:cNvPr id="20" name="Connecteur droit 19"/>
            <p:cNvCxnSpPr/>
            <p:nvPr userDrawn="1"/>
          </p:nvCxnSpPr>
          <p:spPr>
            <a:xfrm flipV="1">
              <a:off x="2699792" y="1718198"/>
              <a:ext cx="2286442" cy="1"/>
            </a:xfrm>
            <a:prstGeom prst="line">
              <a:avLst/>
            </a:prstGeom>
            <a:ln w="152400">
              <a:solidFill>
                <a:srgbClr val="8AB5D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à coins arrondis 20"/>
            <p:cNvSpPr/>
            <p:nvPr userDrawn="1"/>
          </p:nvSpPr>
          <p:spPr>
            <a:xfrm>
              <a:off x="4524025" y="1499718"/>
              <a:ext cx="461477" cy="288658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2"/>
                </a:solidFill>
              </a:endParaRPr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2884938" y="1499718"/>
              <a:ext cx="1916150" cy="24787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2"/>
                </a:solidFill>
              </a:endParaRPr>
            </a:p>
          </p:txBody>
        </p:sp>
        <p:sp>
          <p:nvSpPr>
            <p:cNvPr id="23" name="Rectangle à coins arrondis 22"/>
            <p:cNvSpPr/>
            <p:nvPr userDrawn="1"/>
          </p:nvSpPr>
          <p:spPr>
            <a:xfrm>
              <a:off x="2699792" y="1499718"/>
              <a:ext cx="461477" cy="288658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2"/>
                </a:solidFill>
              </a:endParaRPr>
            </a:p>
          </p:txBody>
        </p:sp>
      </p:grpSp>
      <p:sp>
        <p:nvSpPr>
          <p:cNvPr id="17" name="ZoneTexte 16"/>
          <p:cNvSpPr txBox="1"/>
          <p:nvPr userDrawn="1"/>
        </p:nvSpPr>
        <p:spPr>
          <a:xfrm>
            <a:off x="468000" y="504000"/>
            <a:ext cx="5760640" cy="40011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fr-FR" sz="2600" b="1" dirty="0" smtClean="0">
                <a:solidFill>
                  <a:schemeClr val="accent1"/>
                </a:solidFill>
              </a:rPr>
              <a:t>Sommaire</a:t>
            </a:r>
            <a:endParaRPr lang="fr-FR" sz="2600" b="1" dirty="0">
              <a:solidFill>
                <a:schemeClr val="accent1"/>
              </a:solidFill>
            </a:endParaRPr>
          </a:p>
        </p:txBody>
      </p:sp>
      <p:sp>
        <p:nvSpPr>
          <p:cNvPr id="18" name="Espace réservé de la date 3"/>
          <p:cNvSpPr txBox="1">
            <a:spLocks/>
          </p:cNvSpPr>
          <p:nvPr userDrawn="1"/>
        </p:nvSpPr>
        <p:spPr>
          <a:xfrm>
            <a:off x="7236000" y="6613200"/>
            <a:ext cx="1066800" cy="169277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2E9CA10-05CB-42BF-A81C-0D270473C232}" type="datetimeFigureOut">
              <a:rPr lang="fr-FR" sz="1100" b="0" smtClean="0">
                <a:solidFill>
                  <a:schemeClr val="bg1"/>
                </a:solidFill>
              </a:rPr>
              <a:pPr algn="r"/>
              <a:t>12/08/2014</a:t>
            </a:fld>
            <a:endParaRPr lang="fr-FR" sz="9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99627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u parti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317822" y="1628800"/>
            <a:ext cx="8502650" cy="467995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14000"/>
              </a:lnSpc>
              <a:buFont typeface="Wingdings" pitchFamily="2" charset="2"/>
              <a:buChar char="§"/>
              <a:defRPr sz="2400" b="1">
                <a:solidFill>
                  <a:schemeClr val="tx2"/>
                </a:solidFill>
              </a:defRPr>
            </a:lvl1pPr>
            <a:lvl2pPr marL="742950" indent="-285750">
              <a:lnSpc>
                <a:spcPct val="114000"/>
              </a:lnSpc>
              <a:buClr>
                <a:schemeClr val="accent1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</a:defRPr>
            </a:lvl2pPr>
            <a:lvl3pPr marL="1143000" indent="-228600">
              <a:lnSpc>
                <a:spcPct val="114000"/>
              </a:lnSpc>
              <a:buFont typeface="Wingdings 3" pitchFamily="18" charset="2"/>
              <a:buChar char="î"/>
              <a:defRPr sz="2000">
                <a:solidFill>
                  <a:schemeClr val="accent1"/>
                </a:solidFill>
              </a:defRPr>
            </a:lvl3pPr>
            <a:lvl4pPr marL="1600200" indent="-228600">
              <a:lnSpc>
                <a:spcPct val="114000"/>
              </a:lnSpc>
              <a:buFont typeface="Arial" pitchFamily="34" charset="0"/>
              <a:buChar char="–"/>
              <a:defRPr sz="1800" b="1"/>
            </a:lvl4pPr>
            <a:lvl5pPr marL="1971675" indent="-142875">
              <a:lnSpc>
                <a:spcPct val="114000"/>
              </a:lnSpc>
              <a:buFont typeface="Arial" pitchFamily="34" charset="0"/>
              <a:buChar char="•"/>
              <a:defRPr sz="16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13" name="Titre 1"/>
          <p:cNvSpPr>
            <a:spLocks noGrp="1"/>
          </p:cNvSpPr>
          <p:nvPr>
            <p:ph type="ctrTitle" hasCustomPrompt="1"/>
          </p:nvPr>
        </p:nvSpPr>
        <p:spPr>
          <a:xfrm>
            <a:off x="467544" y="504000"/>
            <a:ext cx="6408758" cy="400110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l">
              <a:buFontTx/>
              <a:buNone/>
              <a:defRPr sz="2600" b="1">
                <a:solidFill>
                  <a:schemeClr val="accent1"/>
                </a:solidFill>
              </a:defRPr>
            </a:lvl1pPr>
          </a:lstStyle>
          <a:p>
            <a:r>
              <a:rPr lang="fr-FR" dirty="0" smtClean="0"/>
              <a:t>Modifiez le titre du </a:t>
            </a:r>
            <a:r>
              <a:rPr lang="fr-FR" dirty="0" err="1" smtClean="0"/>
              <a:t>slide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763013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parti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317822" y="1628800"/>
            <a:ext cx="8502650" cy="467995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14000"/>
              </a:lnSpc>
              <a:buFont typeface="Wingdings" pitchFamily="2" charset="2"/>
              <a:buChar char="§"/>
              <a:defRPr sz="2400" b="1">
                <a:solidFill>
                  <a:schemeClr val="tx2"/>
                </a:solidFill>
              </a:defRPr>
            </a:lvl1pPr>
            <a:lvl2pPr marL="742950" indent="-285750">
              <a:lnSpc>
                <a:spcPct val="114000"/>
              </a:lnSpc>
              <a:buClr>
                <a:schemeClr val="accent1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</a:defRPr>
            </a:lvl2pPr>
            <a:lvl3pPr marL="1143000" indent="-228600">
              <a:lnSpc>
                <a:spcPct val="114000"/>
              </a:lnSpc>
              <a:buFont typeface="Wingdings 3" pitchFamily="18" charset="2"/>
              <a:buChar char="î"/>
              <a:defRPr sz="2000">
                <a:solidFill>
                  <a:schemeClr val="accent1"/>
                </a:solidFill>
              </a:defRPr>
            </a:lvl3pPr>
            <a:lvl4pPr marL="1600200" indent="-228600">
              <a:lnSpc>
                <a:spcPct val="114000"/>
              </a:lnSpc>
              <a:buFont typeface="Arial" pitchFamily="34" charset="0"/>
              <a:buChar char="–"/>
              <a:defRPr sz="1800" b="1"/>
            </a:lvl4pPr>
            <a:lvl5pPr marL="1971675" indent="-142875">
              <a:lnSpc>
                <a:spcPct val="114000"/>
              </a:lnSpc>
              <a:buFont typeface="Arial" pitchFamily="34" charset="0"/>
              <a:buChar char="•"/>
              <a:defRPr sz="16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grpSp>
        <p:nvGrpSpPr>
          <p:cNvPr id="4" name="Groupe 3"/>
          <p:cNvGrpSpPr/>
          <p:nvPr userDrawn="1"/>
        </p:nvGrpSpPr>
        <p:grpSpPr>
          <a:xfrm>
            <a:off x="1172" y="44624"/>
            <a:ext cx="2286442" cy="288658"/>
            <a:chOff x="2699792" y="1499718"/>
            <a:chExt cx="2286442" cy="288658"/>
          </a:xfrm>
        </p:grpSpPr>
        <p:cxnSp>
          <p:nvCxnSpPr>
            <p:cNvPr id="5" name="Connecteur droit 4"/>
            <p:cNvCxnSpPr/>
            <p:nvPr userDrawn="1"/>
          </p:nvCxnSpPr>
          <p:spPr>
            <a:xfrm flipV="1">
              <a:off x="2699792" y="1718198"/>
              <a:ext cx="2286442" cy="1"/>
            </a:xfrm>
            <a:prstGeom prst="line">
              <a:avLst/>
            </a:prstGeom>
            <a:ln w="152400">
              <a:solidFill>
                <a:srgbClr val="8AB5D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à coins arrondis 5"/>
            <p:cNvSpPr/>
            <p:nvPr userDrawn="1"/>
          </p:nvSpPr>
          <p:spPr>
            <a:xfrm>
              <a:off x="4524025" y="1499718"/>
              <a:ext cx="461477" cy="288658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2"/>
                </a:solidFill>
              </a:endParaRPr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2884938" y="1499718"/>
              <a:ext cx="1916150" cy="24787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2"/>
                </a:solidFill>
              </a:endParaRPr>
            </a:p>
          </p:txBody>
        </p:sp>
        <p:sp>
          <p:nvSpPr>
            <p:cNvPr id="8" name="Rectangle à coins arrondis 7"/>
            <p:cNvSpPr/>
            <p:nvPr userDrawn="1"/>
          </p:nvSpPr>
          <p:spPr>
            <a:xfrm>
              <a:off x="2699792" y="1499718"/>
              <a:ext cx="461477" cy="288658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2"/>
                </a:solidFill>
              </a:endParaRPr>
            </a:p>
          </p:txBody>
        </p:sp>
      </p:grpSp>
      <p:sp>
        <p:nvSpPr>
          <p:cNvPr id="9" name="Titre 1"/>
          <p:cNvSpPr>
            <a:spLocks noGrp="1"/>
          </p:cNvSpPr>
          <p:nvPr>
            <p:ph type="ctrTitle" hasCustomPrompt="1"/>
          </p:nvPr>
        </p:nvSpPr>
        <p:spPr>
          <a:xfrm>
            <a:off x="467544" y="504000"/>
            <a:ext cx="6408758" cy="400110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l">
              <a:buFontTx/>
              <a:buNone/>
              <a:defRPr sz="2600" b="1">
                <a:solidFill>
                  <a:schemeClr val="accent1"/>
                </a:solidFill>
              </a:defRPr>
            </a:lvl1pPr>
          </a:lstStyle>
          <a:p>
            <a:r>
              <a:rPr lang="fr-FR" dirty="0" smtClean="0"/>
              <a:t>Modifiez le titre du </a:t>
            </a:r>
            <a:r>
              <a:rPr lang="fr-FR" dirty="0" err="1" smtClean="0"/>
              <a:t>slide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732230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 parti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/>
          <p:cNvGrpSpPr/>
          <p:nvPr userDrawn="1"/>
        </p:nvGrpSpPr>
        <p:grpSpPr>
          <a:xfrm>
            <a:off x="1172" y="44624"/>
            <a:ext cx="2286442" cy="288658"/>
            <a:chOff x="2699792" y="1499718"/>
            <a:chExt cx="2286442" cy="288658"/>
          </a:xfrm>
        </p:grpSpPr>
        <p:cxnSp>
          <p:nvCxnSpPr>
            <p:cNvPr id="4" name="Connecteur droit 3"/>
            <p:cNvCxnSpPr/>
            <p:nvPr userDrawn="1"/>
          </p:nvCxnSpPr>
          <p:spPr>
            <a:xfrm flipV="1">
              <a:off x="2699792" y="1718198"/>
              <a:ext cx="2286442" cy="1"/>
            </a:xfrm>
            <a:prstGeom prst="line">
              <a:avLst/>
            </a:prstGeom>
            <a:ln w="152400">
              <a:solidFill>
                <a:srgbClr val="8AB5D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ectangle à coins arrondis 4"/>
            <p:cNvSpPr/>
            <p:nvPr userDrawn="1"/>
          </p:nvSpPr>
          <p:spPr>
            <a:xfrm>
              <a:off x="4524025" y="1499718"/>
              <a:ext cx="461477" cy="288658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2"/>
                </a:solidFill>
              </a:endParaRPr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2884938" y="1499718"/>
              <a:ext cx="1916150" cy="24787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2"/>
                </a:solidFill>
              </a:endParaRPr>
            </a:p>
          </p:txBody>
        </p:sp>
        <p:sp>
          <p:nvSpPr>
            <p:cNvPr id="8" name="Rectangle à coins arrondis 7"/>
            <p:cNvSpPr/>
            <p:nvPr userDrawn="1"/>
          </p:nvSpPr>
          <p:spPr>
            <a:xfrm>
              <a:off x="2699792" y="1499718"/>
              <a:ext cx="461477" cy="288658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2"/>
                </a:solidFill>
              </a:endParaRPr>
            </a:p>
          </p:txBody>
        </p:sp>
      </p:grpSp>
      <p:sp>
        <p:nvSpPr>
          <p:cNvPr id="9" name="Titre 1"/>
          <p:cNvSpPr>
            <a:spLocks noGrp="1"/>
          </p:cNvSpPr>
          <p:nvPr>
            <p:ph type="ctrTitle" hasCustomPrompt="1"/>
          </p:nvPr>
        </p:nvSpPr>
        <p:spPr>
          <a:xfrm>
            <a:off x="467544" y="504000"/>
            <a:ext cx="6408758" cy="400110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l">
              <a:buFontTx/>
              <a:buNone/>
              <a:defRPr sz="2600" b="1">
                <a:solidFill>
                  <a:schemeClr val="accent1"/>
                </a:solidFill>
              </a:defRPr>
            </a:lvl1pPr>
          </a:lstStyle>
          <a:p>
            <a:r>
              <a:rPr lang="fr-FR" dirty="0" smtClean="0"/>
              <a:t>Modifiez le titre du </a:t>
            </a:r>
            <a:r>
              <a:rPr lang="fr-FR" dirty="0" err="1" smtClean="0"/>
              <a:t>slide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616757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 parti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0" y="1644047"/>
            <a:ext cx="1743889" cy="3945193"/>
          </a:xfrm>
          <a:prstGeom prst="rect">
            <a:avLst/>
          </a:prstGeom>
        </p:spPr>
      </p:pic>
      <p:sp>
        <p:nvSpPr>
          <p:cNvPr id="10" name="Espace réservé du texte vertical 2"/>
          <p:cNvSpPr>
            <a:spLocks noGrp="1"/>
          </p:cNvSpPr>
          <p:nvPr>
            <p:ph type="body" orient="vert" idx="14" hasCustomPrompt="1"/>
          </p:nvPr>
        </p:nvSpPr>
        <p:spPr>
          <a:xfrm>
            <a:off x="393502" y="4877391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3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5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11" name="Espace réservé du texte vertical 2"/>
          <p:cNvSpPr>
            <a:spLocks noGrp="1"/>
          </p:cNvSpPr>
          <p:nvPr>
            <p:ph type="body" orient="vert" idx="12" hasCustomPrompt="1"/>
          </p:nvPr>
        </p:nvSpPr>
        <p:spPr>
          <a:xfrm>
            <a:off x="827584" y="4221088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3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4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12" name="Espace réservé du texte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458874" y="2276872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 baseline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3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1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14" name="Espace réservé du texte vertical 2"/>
          <p:cNvSpPr>
            <a:spLocks noGrp="1"/>
          </p:cNvSpPr>
          <p:nvPr>
            <p:ph type="body" orient="vert" idx="10" hasCustomPrompt="1"/>
          </p:nvPr>
        </p:nvSpPr>
        <p:spPr>
          <a:xfrm>
            <a:off x="1386866" y="2924944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4"/>
              </a:buBlip>
              <a:defRPr sz="2400" b="1">
                <a:solidFill>
                  <a:schemeClr val="accent3"/>
                </a:solidFill>
              </a:defRPr>
            </a:lvl1pPr>
            <a:lvl2pPr marL="663575" indent="-206375">
              <a:buFontTx/>
              <a:buBlip>
                <a:blip r:embed="rId4"/>
              </a:buBlip>
              <a:defRPr sz="1600" b="1">
                <a:solidFill>
                  <a:schemeClr val="accent3"/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2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15" name="Espace réservé du texte vertical 2"/>
          <p:cNvSpPr>
            <a:spLocks noGrp="1"/>
          </p:cNvSpPr>
          <p:nvPr>
            <p:ph type="body" orient="vert" idx="11" hasCustomPrompt="1"/>
          </p:nvPr>
        </p:nvSpPr>
        <p:spPr>
          <a:xfrm>
            <a:off x="1187624" y="3573016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3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3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grpSp>
        <p:nvGrpSpPr>
          <p:cNvPr id="9" name="Groupe 8"/>
          <p:cNvGrpSpPr/>
          <p:nvPr userDrawn="1"/>
        </p:nvGrpSpPr>
        <p:grpSpPr>
          <a:xfrm>
            <a:off x="2285558" y="44624"/>
            <a:ext cx="2286442" cy="288658"/>
            <a:chOff x="2285558" y="44624"/>
            <a:chExt cx="2286442" cy="288658"/>
          </a:xfrm>
        </p:grpSpPr>
        <p:cxnSp>
          <p:nvCxnSpPr>
            <p:cNvPr id="13" name="Connecteur droit 12"/>
            <p:cNvCxnSpPr/>
            <p:nvPr userDrawn="1"/>
          </p:nvCxnSpPr>
          <p:spPr>
            <a:xfrm flipV="1">
              <a:off x="2285558" y="263104"/>
              <a:ext cx="2286442" cy="1"/>
            </a:xfrm>
            <a:prstGeom prst="line">
              <a:avLst/>
            </a:prstGeom>
            <a:ln w="1524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à coins arrondis 15"/>
            <p:cNvSpPr/>
            <p:nvPr userDrawn="1"/>
          </p:nvSpPr>
          <p:spPr>
            <a:xfrm>
              <a:off x="4109791" y="44624"/>
              <a:ext cx="461477" cy="288658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2"/>
                </a:solidFill>
              </a:endParaRPr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2470704" y="44624"/>
              <a:ext cx="1916150" cy="24787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2"/>
                </a:solidFill>
              </a:endParaRPr>
            </a:p>
          </p:txBody>
        </p:sp>
        <p:sp>
          <p:nvSpPr>
            <p:cNvPr id="18" name="Rectangle à coins arrondis 17"/>
            <p:cNvSpPr/>
            <p:nvPr userDrawn="1"/>
          </p:nvSpPr>
          <p:spPr>
            <a:xfrm>
              <a:off x="2285558" y="44624"/>
              <a:ext cx="461477" cy="288658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2"/>
                </a:solidFill>
              </a:endParaRPr>
            </a:p>
          </p:txBody>
        </p:sp>
      </p:grpSp>
      <p:sp>
        <p:nvSpPr>
          <p:cNvPr id="20" name="ZoneTexte 19"/>
          <p:cNvSpPr txBox="1"/>
          <p:nvPr userDrawn="1"/>
        </p:nvSpPr>
        <p:spPr>
          <a:xfrm>
            <a:off x="468000" y="504000"/>
            <a:ext cx="5760640" cy="40011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fr-FR" sz="2600" b="1" dirty="0" smtClean="0">
                <a:solidFill>
                  <a:schemeClr val="accent1"/>
                </a:solidFill>
              </a:rPr>
              <a:t>Sommaire</a:t>
            </a:r>
            <a:endParaRPr lang="fr-FR" sz="2600" b="1" dirty="0">
              <a:solidFill>
                <a:schemeClr val="accent1"/>
              </a:solidFill>
            </a:endParaRPr>
          </a:p>
        </p:txBody>
      </p:sp>
      <p:sp>
        <p:nvSpPr>
          <p:cNvPr id="21" name="Espace réservé de la date 3"/>
          <p:cNvSpPr txBox="1">
            <a:spLocks/>
          </p:cNvSpPr>
          <p:nvPr userDrawn="1"/>
        </p:nvSpPr>
        <p:spPr>
          <a:xfrm>
            <a:off x="7236000" y="6613200"/>
            <a:ext cx="1066800" cy="169277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2E9CA10-05CB-42BF-A81C-0D270473C232}" type="datetimeFigureOut">
              <a:rPr lang="fr-FR" sz="1100" b="0" smtClean="0">
                <a:solidFill>
                  <a:schemeClr val="bg1"/>
                </a:solidFill>
              </a:rPr>
              <a:pPr algn="r"/>
              <a:t>12/08/2014</a:t>
            </a:fld>
            <a:endParaRPr lang="fr-FR" sz="9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7632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parti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317822" y="1628800"/>
            <a:ext cx="8502650" cy="467995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14000"/>
              </a:lnSpc>
              <a:buFont typeface="Wingdings" pitchFamily="2" charset="2"/>
              <a:buChar char="§"/>
              <a:defRPr sz="2400" b="1">
                <a:solidFill>
                  <a:schemeClr val="tx2"/>
                </a:solidFill>
              </a:defRPr>
            </a:lvl1pPr>
            <a:lvl2pPr marL="742950" indent="-285750">
              <a:lnSpc>
                <a:spcPct val="114000"/>
              </a:lnSpc>
              <a:buClr>
                <a:schemeClr val="accent1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</a:defRPr>
            </a:lvl2pPr>
            <a:lvl3pPr marL="1143000" indent="-228600">
              <a:lnSpc>
                <a:spcPct val="114000"/>
              </a:lnSpc>
              <a:buFont typeface="Wingdings 3" pitchFamily="18" charset="2"/>
              <a:buChar char="î"/>
              <a:defRPr sz="2000">
                <a:solidFill>
                  <a:schemeClr val="accent1"/>
                </a:solidFill>
              </a:defRPr>
            </a:lvl3pPr>
            <a:lvl4pPr marL="1600200" indent="-228600">
              <a:lnSpc>
                <a:spcPct val="114000"/>
              </a:lnSpc>
              <a:buFont typeface="Arial" pitchFamily="34" charset="0"/>
              <a:buChar char="–"/>
              <a:defRPr sz="1800" b="1"/>
            </a:lvl4pPr>
            <a:lvl5pPr marL="1971675" indent="-142875">
              <a:lnSpc>
                <a:spcPct val="114000"/>
              </a:lnSpc>
              <a:buFont typeface="Arial" pitchFamily="34" charset="0"/>
              <a:buChar char="•"/>
              <a:defRPr sz="16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grpSp>
        <p:nvGrpSpPr>
          <p:cNvPr id="4" name="Groupe 3"/>
          <p:cNvGrpSpPr/>
          <p:nvPr userDrawn="1"/>
        </p:nvGrpSpPr>
        <p:grpSpPr>
          <a:xfrm>
            <a:off x="2285558" y="44624"/>
            <a:ext cx="2286442" cy="288658"/>
            <a:chOff x="2285558" y="44624"/>
            <a:chExt cx="2286442" cy="288658"/>
          </a:xfrm>
        </p:grpSpPr>
        <p:cxnSp>
          <p:nvCxnSpPr>
            <p:cNvPr id="5" name="Connecteur droit 4"/>
            <p:cNvCxnSpPr/>
            <p:nvPr userDrawn="1"/>
          </p:nvCxnSpPr>
          <p:spPr>
            <a:xfrm flipV="1">
              <a:off x="2285558" y="263104"/>
              <a:ext cx="2286442" cy="1"/>
            </a:xfrm>
            <a:prstGeom prst="line">
              <a:avLst/>
            </a:prstGeom>
            <a:ln w="1524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à coins arrondis 5"/>
            <p:cNvSpPr/>
            <p:nvPr userDrawn="1"/>
          </p:nvSpPr>
          <p:spPr>
            <a:xfrm>
              <a:off x="4109791" y="44624"/>
              <a:ext cx="461477" cy="288658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2"/>
                </a:solidFill>
              </a:endParaRPr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2470704" y="44624"/>
              <a:ext cx="1916150" cy="24787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2"/>
                </a:solidFill>
              </a:endParaRPr>
            </a:p>
          </p:txBody>
        </p:sp>
        <p:sp>
          <p:nvSpPr>
            <p:cNvPr id="8" name="Rectangle à coins arrondis 7"/>
            <p:cNvSpPr/>
            <p:nvPr userDrawn="1"/>
          </p:nvSpPr>
          <p:spPr>
            <a:xfrm>
              <a:off x="2285558" y="44624"/>
              <a:ext cx="461477" cy="288658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2"/>
                </a:solidFill>
              </a:endParaRPr>
            </a:p>
          </p:txBody>
        </p:sp>
      </p:grpSp>
      <p:sp>
        <p:nvSpPr>
          <p:cNvPr id="9" name="Titre 1"/>
          <p:cNvSpPr>
            <a:spLocks noGrp="1"/>
          </p:cNvSpPr>
          <p:nvPr>
            <p:ph type="ctrTitle" hasCustomPrompt="1"/>
          </p:nvPr>
        </p:nvSpPr>
        <p:spPr>
          <a:xfrm>
            <a:off x="467544" y="504000"/>
            <a:ext cx="6408758" cy="400110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l">
              <a:buFontTx/>
              <a:buNone/>
              <a:defRPr sz="2600" b="1">
                <a:solidFill>
                  <a:schemeClr val="accent1"/>
                </a:solidFill>
              </a:defRPr>
            </a:lvl1pPr>
          </a:lstStyle>
          <a:p>
            <a:r>
              <a:rPr lang="fr-FR" dirty="0" smtClean="0"/>
              <a:t>Modifiez le titre du </a:t>
            </a:r>
            <a:r>
              <a:rPr lang="fr-FR" dirty="0" err="1" smtClean="0"/>
              <a:t>slide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905173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 parti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/>
          <p:cNvGrpSpPr/>
          <p:nvPr userDrawn="1"/>
        </p:nvGrpSpPr>
        <p:grpSpPr>
          <a:xfrm>
            <a:off x="2285558" y="44624"/>
            <a:ext cx="2286442" cy="288658"/>
            <a:chOff x="2285558" y="44624"/>
            <a:chExt cx="2286442" cy="288658"/>
          </a:xfrm>
        </p:grpSpPr>
        <p:cxnSp>
          <p:nvCxnSpPr>
            <p:cNvPr id="4" name="Connecteur droit 3"/>
            <p:cNvCxnSpPr/>
            <p:nvPr userDrawn="1"/>
          </p:nvCxnSpPr>
          <p:spPr>
            <a:xfrm flipV="1">
              <a:off x="2285558" y="263104"/>
              <a:ext cx="2286442" cy="1"/>
            </a:xfrm>
            <a:prstGeom prst="line">
              <a:avLst/>
            </a:prstGeom>
            <a:ln w="1524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ectangle à coins arrondis 4"/>
            <p:cNvSpPr/>
            <p:nvPr userDrawn="1"/>
          </p:nvSpPr>
          <p:spPr>
            <a:xfrm>
              <a:off x="4109791" y="44624"/>
              <a:ext cx="461477" cy="288658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2"/>
                </a:solidFill>
              </a:endParaRPr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2470704" y="44624"/>
              <a:ext cx="1916150" cy="24787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2"/>
                </a:solidFill>
              </a:endParaRPr>
            </a:p>
          </p:txBody>
        </p:sp>
        <p:sp>
          <p:nvSpPr>
            <p:cNvPr id="8" name="Rectangle à coins arrondis 7"/>
            <p:cNvSpPr/>
            <p:nvPr userDrawn="1"/>
          </p:nvSpPr>
          <p:spPr>
            <a:xfrm>
              <a:off x="2285558" y="44624"/>
              <a:ext cx="461477" cy="288658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2"/>
                </a:solidFill>
              </a:endParaRPr>
            </a:p>
          </p:txBody>
        </p:sp>
      </p:grpSp>
      <p:sp>
        <p:nvSpPr>
          <p:cNvPr id="9" name="Titre 1"/>
          <p:cNvSpPr>
            <a:spLocks noGrp="1"/>
          </p:cNvSpPr>
          <p:nvPr>
            <p:ph type="ctrTitle" hasCustomPrompt="1"/>
          </p:nvPr>
        </p:nvSpPr>
        <p:spPr>
          <a:xfrm>
            <a:off x="467544" y="504000"/>
            <a:ext cx="6408758" cy="400110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l">
              <a:buFontTx/>
              <a:buNone/>
              <a:defRPr sz="2600" b="1">
                <a:solidFill>
                  <a:schemeClr val="accent1"/>
                </a:solidFill>
              </a:defRPr>
            </a:lvl1pPr>
          </a:lstStyle>
          <a:p>
            <a:r>
              <a:rPr lang="fr-FR" dirty="0" smtClean="0"/>
              <a:t>Modifiez le titre du </a:t>
            </a:r>
            <a:r>
              <a:rPr lang="fr-FR" dirty="0" err="1" smtClean="0"/>
              <a:t>slide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132931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 parti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0" y="1644047"/>
            <a:ext cx="1743889" cy="3945193"/>
          </a:xfrm>
          <a:prstGeom prst="rect">
            <a:avLst/>
          </a:prstGeom>
        </p:spPr>
      </p:pic>
      <p:sp>
        <p:nvSpPr>
          <p:cNvPr id="10" name="Espace réservé du texte vertical 2"/>
          <p:cNvSpPr>
            <a:spLocks noGrp="1"/>
          </p:cNvSpPr>
          <p:nvPr>
            <p:ph type="body" orient="vert" idx="14" hasCustomPrompt="1"/>
          </p:nvPr>
        </p:nvSpPr>
        <p:spPr>
          <a:xfrm>
            <a:off x="393502" y="4877391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3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5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11" name="Espace réservé du texte vertical 2"/>
          <p:cNvSpPr>
            <a:spLocks noGrp="1"/>
          </p:cNvSpPr>
          <p:nvPr>
            <p:ph type="body" orient="vert" idx="12" hasCustomPrompt="1"/>
          </p:nvPr>
        </p:nvSpPr>
        <p:spPr>
          <a:xfrm>
            <a:off x="827584" y="4221088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3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4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12" name="Espace réservé du texte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458874" y="2276872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 baseline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3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1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14" name="Espace réservé du texte vertical 2"/>
          <p:cNvSpPr>
            <a:spLocks noGrp="1"/>
          </p:cNvSpPr>
          <p:nvPr>
            <p:ph type="body" orient="vert" idx="10" hasCustomPrompt="1"/>
          </p:nvPr>
        </p:nvSpPr>
        <p:spPr>
          <a:xfrm>
            <a:off x="1386866" y="2924944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3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2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15" name="Espace réservé du texte vertical 2"/>
          <p:cNvSpPr>
            <a:spLocks noGrp="1"/>
          </p:cNvSpPr>
          <p:nvPr>
            <p:ph type="body" orient="vert" idx="11" hasCustomPrompt="1"/>
          </p:nvPr>
        </p:nvSpPr>
        <p:spPr>
          <a:xfrm>
            <a:off x="1187624" y="3573016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4"/>
              </a:buBlip>
              <a:defRPr sz="2400" b="1">
                <a:solidFill>
                  <a:schemeClr val="accent4"/>
                </a:solidFill>
              </a:defRPr>
            </a:lvl1pPr>
            <a:lvl2pPr marL="663575" indent="-206375">
              <a:buFontTx/>
              <a:buBlip>
                <a:blip r:embed="rId4"/>
              </a:buBlip>
              <a:defRPr sz="1600" b="1">
                <a:solidFill>
                  <a:schemeClr val="accent4"/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3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grpSp>
        <p:nvGrpSpPr>
          <p:cNvPr id="9" name="Groupe 8"/>
          <p:cNvGrpSpPr/>
          <p:nvPr userDrawn="1"/>
        </p:nvGrpSpPr>
        <p:grpSpPr>
          <a:xfrm>
            <a:off x="4572000" y="44624"/>
            <a:ext cx="2286442" cy="288658"/>
            <a:chOff x="4572000" y="44624"/>
            <a:chExt cx="2286442" cy="288658"/>
          </a:xfrm>
        </p:grpSpPr>
        <p:cxnSp>
          <p:nvCxnSpPr>
            <p:cNvPr id="13" name="Connecteur droit 12"/>
            <p:cNvCxnSpPr/>
            <p:nvPr userDrawn="1"/>
          </p:nvCxnSpPr>
          <p:spPr>
            <a:xfrm flipV="1">
              <a:off x="4572000" y="263104"/>
              <a:ext cx="2286442" cy="1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à coins arrondis 15"/>
            <p:cNvSpPr/>
            <p:nvPr userDrawn="1"/>
          </p:nvSpPr>
          <p:spPr>
            <a:xfrm>
              <a:off x="6396965" y="44624"/>
              <a:ext cx="461477" cy="288658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2"/>
                </a:solidFill>
              </a:endParaRPr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4757146" y="44624"/>
              <a:ext cx="1916150" cy="24787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2"/>
                </a:solidFill>
              </a:endParaRPr>
            </a:p>
          </p:txBody>
        </p:sp>
        <p:sp>
          <p:nvSpPr>
            <p:cNvPr id="18" name="Rectangle à coins arrondis 17"/>
            <p:cNvSpPr/>
            <p:nvPr userDrawn="1"/>
          </p:nvSpPr>
          <p:spPr>
            <a:xfrm>
              <a:off x="4572000" y="44624"/>
              <a:ext cx="461477" cy="288658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2"/>
                </a:solidFill>
              </a:endParaRPr>
            </a:p>
          </p:txBody>
        </p:sp>
      </p:grpSp>
      <p:sp>
        <p:nvSpPr>
          <p:cNvPr id="20" name="ZoneTexte 19"/>
          <p:cNvSpPr txBox="1"/>
          <p:nvPr userDrawn="1"/>
        </p:nvSpPr>
        <p:spPr>
          <a:xfrm>
            <a:off x="468000" y="504000"/>
            <a:ext cx="5760640" cy="40011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fr-FR" sz="2600" b="1" dirty="0" smtClean="0">
                <a:solidFill>
                  <a:schemeClr val="accent1"/>
                </a:solidFill>
              </a:rPr>
              <a:t>Sommaire</a:t>
            </a:r>
            <a:endParaRPr lang="fr-FR" sz="2600" b="1" dirty="0">
              <a:solidFill>
                <a:schemeClr val="accent1"/>
              </a:solidFill>
            </a:endParaRPr>
          </a:p>
        </p:txBody>
      </p:sp>
      <p:sp>
        <p:nvSpPr>
          <p:cNvPr id="21" name="Espace réservé de la date 3"/>
          <p:cNvSpPr txBox="1">
            <a:spLocks/>
          </p:cNvSpPr>
          <p:nvPr userDrawn="1"/>
        </p:nvSpPr>
        <p:spPr>
          <a:xfrm>
            <a:off x="7236000" y="6613200"/>
            <a:ext cx="1066800" cy="169277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2E9CA10-05CB-42BF-A81C-0D270473C232}" type="datetimeFigureOut">
              <a:rPr lang="fr-FR" sz="1100" b="0" smtClean="0">
                <a:solidFill>
                  <a:schemeClr val="bg1"/>
                </a:solidFill>
              </a:rPr>
              <a:pPr algn="r"/>
              <a:t>12/08/2014</a:t>
            </a:fld>
            <a:endParaRPr lang="fr-FR" sz="9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56384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parti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317822" y="1628800"/>
            <a:ext cx="8502650" cy="467995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14000"/>
              </a:lnSpc>
              <a:buFont typeface="Wingdings" pitchFamily="2" charset="2"/>
              <a:buChar char="§"/>
              <a:defRPr sz="2400" b="1">
                <a:solidFill>
                  <a:schemeClr val="tx2"/>
                </a:solidFill>
              </a:defRPr>
            </a:lvl1pPr>
            <a:lvl2pPr marL="742950" indent="-285750">
              <a:lnSpc>
                <a:spcPct val="114000"/>
              </a:lnSpc>
              <a:buClr>
                <a:schemeClr val="accent1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</a:defRPr>
            </a:lvl2pPr>
            <a:lvl3pPr marL="1143000" indent="-228600">
              <a:lnSpc>
                <a:spcPct val="114000"/>
              </a:lnSpc>
              <a:buFont typeface="Wingdings 3" pitchFamily="18" charset="2"/>
              <a:buChar char="î"/>
              <a:defRPr sz="2000">
                <a:solidFill>
                  <a:schemeClr val="accent1"/>
                </a:solidFill>
              </a:defRPr>
            </a:lvl3pPr>
            <a:lvl4pPr marL="1600200" indent="-228600">
              <a:lnSpc>
                <a:spcPct val="114000"/>
              </a:lnSpc>
              <a:buFont typeface="Arial" pitchFamily="34" charset="0"/>
              <a:buChar char="–"/>
              <a:defRPr sz="1800" b="1"/>
            </a:lvl4pPr>
            <a:lvl5pPr marL="1971675" indent="-142875">
              <a:lnSpc>
                <a:spcPct val="114000"/>
              </a:lnSpc>
              <a:buFont typeface="Arial" pitchFamily="34" charset="0"/>
              <a:buChar char="•"/>
              <a:defRPr sz="16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grpSp>
        <p:nvGrpSpPr>
          <p:cNvPr id="4" name="Groupe 3"/>
          <p:cNvGrpSpPr/>
          <p:nvPr userDrawn="1"/>
        </p:nvGrpSpPr>
        <p:grpSpPr>
          <a:xfrm>
            <a:off x="4572000" y="44624"/>
            <a:ext cx="2286442" cy="288658"/>
            <a:chOff x="4572000" y="44624"/>
            <a:chExt cx="2286442" cy="288658"/>
          </a:xfrm>
        </p:grpSpPr>
        <p:cxnSp>
          <p:nvCxnSpPr>
            <p:cNvPr id="5" name="Connecteur droit 4"/>
            <p:cNvCxnSpPr/>
            <p:nvPr userDrawn="1"/>
          </p:nvCxnSpPr>
          <p:spPr>
            <a:xfrm flipV="1">
              <a:off x="4572000" y="263104"/>
              <a:ext cx="2286442" cy="1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à coins arrondis 5"/>
            <p:cNvSpPr/>
            <p:nvPr userDrawn="1"/>
          </p:nvSpPr>
          <p:spPr>
            <a:xfrm>
              <a:off x="6396965" y="44624"/>
              <a:ext cx="461477" cy="288658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2"/>
                </a:solidFill>
              </a:endParaRPr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4757146" y="44624"/>
              <a:ext cx="1916150" cy="24787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2"/>
                </a:solidFill>
              </a:endParaRPr>
            </a:p>
          </p:txBody>
        </p:sp>
        <p:sp>
          <p:nvSpPr>
            <p:cNvPr id="8" name="Rectangle à coins arrondis 7"/>
            <p:cNvSpPr/>
            <p:nvPr userDrawn="1"/>
          </p:nvSpPr>
          <p:spPr>
            <a:xfrm>
              <a:off x="4572000" y="44624"/>
              <a:ext cx="461477" cy="288658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2"/>
                </a:solidFill>
              </a:endParaRPr>
            </a:p>
          </p:txBody>
        </p:sp>
      </p:grpSp>
      <p:sp>
        <p:nvSpPr>
          <p:cNvPr id="9" name="Titre 1"/>
          <p:cNvSpPr>
            <a:spLocks noGrp="1"/>
          </p:cNvSpPr>
          <p:nvPr>
            <p:ph type="ctrTitle" hasCustomPrompt="1"/>
          </p:nvPr>
        </p:nvSpPr>
        <p:spPr>
          <a:xfrm>
            <a:off x="467544" y="504000"/>
            <a:ext cx="6408758" cy="400110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l">
              <a:buFontTx/>
              <a:buNone/>
              <a:defRPr sz="2600" b="1">
                <a:solidFill>
                  <a:schemeClr val="accent1"/>
                </a:solidFill>
              </a:defRPr>
            </a:lvl1pPr>
          </a:lstStyle>
          <a:p>
            <a:r>
              <a:rPr lang="fr-FR" dirty="0" smtClean="0"/>
              <a:t>Modifiez le titre du </a:t>
            </a:r>
            <a:r>
              <a:rPr lang="fr-FR" dirty="0" err="1" smtClean="0"/>
              <a:t>slide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149932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 parti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/>
          <p:cNvGrpSpPr/>
          <p:nvPr userDrawn="1"/>
        </p:nvGrpSpPr>
        <p:grpSpPr>
          <a:xfrm>
            <a:off x="4572000" y="44624"/>
            <a:ext cx="2286442" cy="288658"/>
            <a:chOff x="4572000" y="44624"/>
            <a:chExt cx="2286442" cy="288658"/>
          </a:xfrm>
        </p:grpSpPr>
        <p:cxnSp>
          <p:nvCxnSpPr>
            <p:cNvPr id="4" name="Connecteur droit 3"/>
            <p:cNvCxnSpPr/>
            <p:nvPr userDrawn="1"/>
          </p:nvCxnSpPr>
          <p:spPr>
            <a:xfrm flipV="1">
              <a:off x="4572000" y="263104"/>
              <a:ext cx="2286442" cy="1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ectangle à coins arrondis 4"/>
            <p:cNvSpPr/>
            <p:nvPr userDrawn="1"/>
          </p:nvSpPr>
          <p:spPr>
            <a:xfrm>
              <a:off x="6396965" y="44624"/>
              <a:ext cx="461477" cy="288658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2"/>
                </a:solidFill>
              </a:endParaRPr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4757146" y="44624"/>
              <a:ext cx="1916150" cy="24787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2"/>
                </a:solidFill>
              </a:endParaRPr>
            </a:p>
          </p:txBody>
        </p:sp>
        <p:sp>
          <p:nvSpPr>
            <p:cNvPr id="8" name="Rectangle à coins arrondis 7"/>
            <p:cNvSpPr/>
            <p:nvPr userDrawn="1"/>
          </p:nvSpPr>
          <p:spPr>
            <a:xfrm>
              <a:off x="4572000" y="44624"/>
              <a:ext cx="461477" cy="288658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2"/>
                </a:solidFill>
              </a:endParaRPr>
            </a:p>
          </p:txBody>
        </p:sp>
      </p:grpSp>
      <p:sp>
        <p:nvSpPr>
          <p:cNvPr id="9" name="Titre 1"/>
          <p:cNvSpPr>
            <a:spLocks noGrp="1"/>
          </p:cNvSpPr>
          <p:nvPr>
            <p:ph type="ctrTitle" hasCustomPrompt="1"/>
          </p:nvPr>
        </p:nvSpPr>
        <p:spPr>
          <a:xfrm>
            <a:off x="467544" y="504000"/>
            <a:ext cx="6408758" cy="400110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l">
              <a:buFontTx/>
              <a:buNone/>
              <a:defRPr sz="2600" b="1">
                <a:solidFill>
                  <a:schemeClr val="accent1"/>
                </a:solidFill>
              </a:defRPr>
            </a:lvl1pPr>
          </a:lstStyle>
          <a:p>
            <a:r>
              <a:rPr lang="fr-FR" dirty="0" smtClean="0"/>
              <a:t>Modifiez le titre du </a:t>
            </a:r>
            <a:r>
              <a:rPr lang="fr-FR" dirty="0" err="1" smtClean="0"/>
              <a:t>slide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773614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 parti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0" y="1644047"/>
            <a:ext cx="1743889" cy="3945193"/>
          </a:xfrm>
          <a:prstGeom prst="rect">
            <a:avLst/>
          </a:prstGeom>
        </p:spPr>
      </p:pic>
      <p:sp>
        <p:nvSpPr>
          <p:cNvPr id="10" name="Espace réservé du texte vertical 2"/>
          <p:cNvSpPr>
            <a:spLocks noGrp="1"/>
          </p:cNvSpPr>
          <p:nvPr>
            <p:ph type="body" orient="vert" idx="14" hasCustomPrompt="1"/>
          </p:nvPr>
        </p:nvSpPr>
        <p:spPr>
          <a:xfrm>
            <a:off x="393502" y="4877391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3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5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11" name="Espace réservé du texte vertical 2"/>
          <p:cNvSpPr>
            <a:spLocks noGrp="1"/>
          </p:cNvSpPr>
          <p:nvPr>
            <p:ph type="body" orient="vert" idx="12" hasCustomPrompt="1"/>
          </p:nvPr>
        </p:nvSpPr>
        <p:spPr>
          <a:xfrm>
            <a:off x="827584" y="4221088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4"/>
              </a:buBlip>
              <a:defRPr sz="2400" b="1">
                <a:solidFill>
                  <a:schemeClr val="accent5"/>
                </a:solidFill>
              </a:defRPr>
            </a:lvl1pPr>
            <a:lvl2pPr marL="663575" indent="-206375">
              <a:buFontTx/>
              <a:buBlip>
                <a:blip r:embed="rId4"/>
              </a:buBlip>
              <a:defRPr sz="1600" b="1">
                <a:solidFill>
                  <a:schemeClr val="accent5"/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4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12" name="Espace réservé du texte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458874" y="2276872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 baseline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3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1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14" name="Espace réservé du texte vertical 2"/>
          <p:cNvSpPr>
            <a:spLocks noGrp="1"/>
          </p:cNvSpPr>
          <p:nvPr>
            <p:ph type="body" orient="vert" idx="10" hasCustomPrompt="1"/>
          </p:nvPr>
        </p:nvSpPr>
        <p:spPr>
          <a:xfrm>
            <a:off x="1386866" y="2924944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3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2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15" name="Espace réservé du texte vertical 2"/>
          <p:cNvSpPr>
            <a:spLocks noGrp="1"/>
          </p:cNvSpPr>
          <p:nvPr>
            <p:ph type="body" orient="vert" idx="11" hasCustomPrompt="1"/>
          </p:nvPr>
        </p:nvSpPr>
        <p:spPr>
          <a:xfrm>
            <a:off x="1187624" y="3573016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3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3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grpSp>
        <p:nvGrpSpPr>
          <p:cNvPr id="9" name="Groupe 8"/>
          <p:cNvGrpSpPr/>
          <p:nvPr userDrawn="1"/>
        </p:nvGrpSpPr>
        <p:grpSpPr>
          <a:xfrm>
            <a:off x="6857558" y="44624"/>
            <a:ext cx="2286442" cy="288658"/>
            <a:chOff x="6857558" y="44624"/>
            <a:chExt cx="2286442" cy="288658"/>
          </a:xfrm>
        </p:grpSpPr>
        <p:cxnSp>
          <p:nvCxnSpPr>
            <p:cNvPr id="13" name="Connecteur droit 12"/>
            <p:cNvCxnSpPr/>
            <p:nvPr userDrawn="1"/>
          </p:nvCxnSpPr>
          <p:spPr>
            <a:xfrm flipV="1">
              <a:off x="6857558" y="263104"/>
              <a:ext cx="2286442" cy="1"/>
            </a:xfrm>
            <a:prstGeom prst="line">
              <a:avLst/>
            </a:prstGeom>
            <a:ln w="152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à coins arrondis 15"/>
            <p:cNvSpPr/>
            <p:nvPr userDrawn="1"/>
          </p:nvSpPr>
          <p:spPr>
            <a:xfrm>
              <a:off x="8682523" y="44624"/>
              <a:ext cx="461477" cy="288658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2"/>
                </a:solidFill>
              </a:endParaRPr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7042704" y="44624"/>
              <a:ext cx="1916150" cy="24787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2"/>
                </a:solidFill>
              </a:endParaRPr>
            </a:p>
          </p:txBody>
        </p:sp>
        <p:sp>
          <p:nvSpPr>
            <p:cNvPr id="18" name="Rectangle à coins arrondis 17"/>
            <p:cNvSpPr/>
            <p:nvPr userDrawn="1"/>
          </p:nvSpPr>
          <p:spPr>
            <a:xfrm>
              <a:off x="6857558" y="44624"/>
              <a:ext cx="461477" cy="288658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2"/>
                </a:solidFill>
              </a:endParaRPr>
            </a:p>
          </p:txBody>
        </p:sp>
      </p:grpSp>
      <p:sp>
        <p:nvSpPr>
          <p:cNvPr id="20" name="ZoneTexte 19"/>
          <p:cNvSpPr txBox="1"/>
          <p:nvPr userDrawn="1"/>
        </p:nvSpPr>
        <p:spPr>
          <a:xfrm>
            <a:off x="468000" y="504000"/>
            <a:ext cx="5760640" cy="40011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fr-FR" sz="2600" b="1" dirty="0" smtClean="0">
                <a:solidFill>
                  <a:schemeClr val="accent1"/>
                </a:solidFill>
              </a:rPr>
              <a:t>Sommaire</a:t>
            </a:r>
            <a:endParaRPr lang="fr-FR" sz="2600" b="1" dirty="0">
              <a:solidFill>
                <a:schemeClr val="accent1"/>
              </a:solidFill>
            </a:endParaRPr>
          </a:p>
        </p:txBody>
      </p:sp>
      <p:sp>
        <p:nvSpPr>
          <p:cNvPr id="21" name="Espace réservé de la date 3"/>
          <p:cNvSpPr txBox="1">
            <a:spLocks/>
          </p:cNvSpPr>
          <p:nvPr userDrawn="1"/>
        </p:nvSpPr>
        <p:spPr>
          <a:xfrm>
            <a:off x="7236000" y="6613200"/>
            <a:ext cx="1066800" cy="169277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2E9CA10-05CB-42BF-A81C-0D270473C232}" type="datetimeFigureOut">
              <a:rPr lang="fr-FR" sz="1100" b="0" smtClean="0">
                <a:solidFill>
                  <a:schemeClr val="bg1"/>
                </a:solidFill>
              </a:rPr>
              <a:pPr algn="r"/>
              <a:t>12/08/2014</a:t>
            </a:fld>
            <a:endParaRPr lang="fr-FR" sz="9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46871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parti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317822" y="1628800"/>
            <a:ext cx="8502650" cy="467995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14000"/>
              </a:lnSpc>
              <a:buFont typeface="Wingdings" pitchFamily="2" charset="2"/>
              <a:buChar char="§"/>
              <a:defRPr sz="2400" b="1">
                <a:solidFill>
                  <a:schemeClr val="tx2"/>
                </a:solidFill>
              </a:defRPr>
            </a:lvl1pPr>
            <a:lvl2pPr marL="742950" indent="-285750">
              <a:lnSpc>
                <a:spcPct val="114000"/>
              </a:lnSpc>
              <a:buClr>
                <a:schemeClr val="accent1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</a:defRPr>
            </a:lvl2pPr>
            <a:lvl3pPr marL="1143000" indent="-228600">
              <a:lnSpc>
                <a:spcPct val="114000"/>
              </a:lnSpc>
              <a:buFont typeface="Wingdings 3" pitchFamily="18" charset="2"/>
              <a:buChar char="î"/>
              <a:defRPr sz="2000">
                <a:solidFill>
                  <a:schemeClr val="accent1"/>
                </a:solidFill>
              </a:defRPr>
            </a:lvl3pPr>
            <a:lvl4pPr marL="1600200" indent="-228600">
              <a:lnSpc>
                <a:spcPct val="114000"/>
              </a:lnSpc>
              <a:buFont typeface="Arial" pitchFamily="34" charset="0"/>
              <a:buChar char="–"/>
              <a:defRPr sz="1800" b="1"/>
            </a:lvl4pPr>
            <a:lvl5pPr marL="1971675" indent="-142875">
              <a:lnSpc>
                <a:spcPct val="114000"/>
              </a:lnSpc>
              <a:buFont typeface="Arial" pitchFamily="34" charset="0"/>
              <a:buChar char="•"/>
              <a:defRPr sz="16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grpSp>
        <p:nvGrpSpPr>
          <p:cNvPr id="4" name="Groupe 3"/>
          <p:cNvGrpSpPr/>
          <p:nvPr userDrawn="1"/>
        </p:nvGrpSpPr>
        <p:grpSpPr>
          <a:xfrm>
            <a:off x="6857558" y="44624"/>
            <a:ext cx="2286442" cy="288658"/>
            <a:chOff x="6857558" y="44624"/>
            <a:chExt cx="2286442" cy="288658"/>
          </a:xfrm>
        </p:grpSpPr>
        <p:cxnSp>
          <p:nvCxnSpPr>
            <p:cNvPr id="5" name="Connecteur droit 4"/>
            <p:cNvCxnSpPr/>
            <p:nvPr userDrawn="1"/>
          </p:nvCxnSpPr>
          <p:spPr>
            <a:xfrm flipV="1">
              <a:off x="6857558" y="263104"/>
              <a:ext cx="2286442" cy="1"/>
            </a:xfrm>
            <a:prstGeom prst="line">
              <a:avLst/>
            </a:prstGeom>
            <a:ln w="152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à coins arrondis 5"/>
            <p:cNvSpPr/>
            <p:nvPr userDrawn="1"/>
          </p:nvSpPr>
          <p:spPr>
            <a:xfrm>
              <a:off x="8682523" y="44624"/>
              <a:ext cx="461477" cy="288658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2"/>
                </a:solidFill>
              </a:endParaRPr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7042704" y="44624"/>
              <a:ext cx="1916150" cy="24787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2"/>
                </a:solidFill>
              </a:endParaRPr>
            </a:p>
          </p:txBody>
        </p:sp>
        <p:sp>
          <p:nvSpPr>
            <p:cNvPr id="8" name="Rectangle à coins arrondis 7"/>
            <p:cNvSpPr/>
            <p:nvPr userDrawn="1"/>
          </p:nvSpPr>
          <p:spPr>
            <a:xfrm>
              <a:off x="6857558" y="44624"/>
              <a:ext cx="461477" cy="288658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2"/>
                </a:solidFill>
              </a:endParaRPr>
            </a:p>
          </p:txBody>
        </p:sp>
      </p:grpSp>
      <p:sp>
        <p:nvSpPr>
          <p:cNvPr id="9" name="Titre 1"/>
          <p:cNvSpPr>
            <a:spLocks noGrp="1"/>
          </p:cNvSpPr>
          <p:nvPr>
            <p:ph type="ctrTitle" hasCustomPrompt="1"/>
          </p:nvPr>
        </p:nvSpPr>
        <p:spPr>
          <a:xfrm>
            <a:off x="467544" y="504000"/>
            <a:ext cx="6408758" cy="400110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l">
              <a:buFontTx/>
              <a:buNone/>
              <a:defRPr sz="2600" b="1">
                <a:solidFill>
                  <a:schemeClr val="accent1"/>
                </a:solidFill>
              </a:defRPr>
            </a:lvl1pPr>
          </a:lstStyle>
          <a:p>
            <a:r>
              <a:rPr lang="fr-FR" dirty="0" smtClean="0"/>
              <a:t>Modifiez le titre du </a:t>
            </a:r>
            <a:r>
              <a:rPr lang="fr-FR" dirty="0" err="1" smtClean="0"/>
              <a:t>slide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83217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 parti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>
            <a:spLocks noGrp="1"/>
          </p:cNvSpPr>
          <p:nvPr>
            <p:ph type="ctrTitle" hasCustomPrompt="1"/>
          </p:nvPr>
        </p:nvSpPr>
        <p:spPr>
          <a:xfrm>
            <a:off x="467544" y="504000"/>
            <a:ext cx="6408758" cy="400110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l">
              <a:buFontTx/>
              <a:buNone/>
              <a:defRPr sz="2600" b="1">
                <a:solidFill>
                  <a:schemeClr val="accent1"/>
                </a:solidFill>
              </a:defRPr>
            </a:lvl1pPr>
          </a:lstStyle>
          <a:p>
            <a:r>
              <a:rPr lang="fr-FR" dirty="0" smtClean="0"/>
              <a:t>Modifiez le titre du </a:t>
            </a:r>
            <a:r>
              <a:rPr lang="fr-FR" dirty="0" err="1" smtClean="0"/>
              <a:t>slide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259092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 parti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/>
          <p:cNvGrpSpPr/>
          <p:nvPr userDrawn="1"/>
        </p:nvGrpSpPr>
        <p:grpSpPr>
          <a:xfrm>
            <a:off x="6857558" y="44624"/>
            <a:ext cx="2286442" cy="288658"/>
            <a:chOff x="6857558" y="44624"/>
            <a:chExt cx="2286442" cy="288658"/>
          </a:xfrm>
        </p:grpSpPr>
        <p:cxnSp>
          <p:nvCxnSpPr>
            <p:cNvPr id="4" name="Connecteur droit 3"/>
            <p:cNvCxnSpPr/>
            <p:nvPr userDrawn="1"/>
          </p:nvCxnSpPr>
          <p:spPr>
            <a:xfrm flipV="1">
              <a:off x="6857558" y="263104"/>
              <a:ext cx="2286442" cy="1"/>
            </a:xfrm>
            <a:prstGeom prst="line">
              <a:avLst/>
            </a:prstGeom>
            <a:ln w="152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ectangle à coins arrondis 4"/>
            <p:cNvSpPr/>
            <p:nvPr userDrawn="1"/>
          </p:nvSpPr>
          <p:spPr>
            <a:xfrm>
              <a:off x="8682523" y="44624"/>
              <a:ext cx="461477" cy="288658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2"/>
                </a:solidFill>
              </a:endParaRPr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7042704" y="44624"/>
              <a:ext cx="1916150" cy="24787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2"/>
                </a:solidFill>
              </a:endParaRPr>
            </a:p>
          </p:txBody>
        </p:sp>
        <p:sp>
          <p:nvSpPr>
            <p:cNvPr id="8" name="Rectangle à coins arrondis 7"/>
            <p:cNvSpPr/>
            <p:nvPr userDrawn="1"/>
          </p:nvSpPr>
          <p:spPr>
            <a:xfrm>
              <a:off x="6857558" y="44624"/>
              <a:ext cx="461477" cy="288658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2"/>
                </a:solidFill>
              </a:endParaRPr>
            </a:p>
          </p:txBody>
        </p:sp>
      </p:grpSp>
      <p:sp>
        <p:nvSpPr>
          <p:cNvPr id="9" name="Titre 1"/>
          <p:cNvSpPr>
            <a:spLocks noGrp="1"/>
          </p:cNvSpPr>
          <p:nvPr>
            <p:ph type="ctrTitle" hasCustomPrompt="1"/>
          </p:nvPr>
        </p:nvSpPr>
        <p:spPr>
          <a:xfrm>
            <a:off x="467544" y="504000"/>
            <a:ext cx="6408758" cy="400110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l">
              <a:buFontTx/>
              <a:buNone/>
              <a:defRPr sz="2600" b="1">
                <a:solidFill>
                  <a:schemeClr val="accent1"/>
                </a:solidFill>
              </a:defRPr>
            </a:lvl1pPr>
          </a:lstStyle>
          <a:p>
            <a:r>
              <a:rPr lang="fr-FR" dirty="0" smtClean="0"/>
              <a:t>Modifiez le titre du </a:t>
            </a:r>
            <a:r>
              <a:rPr lang="fr-FR" dirty="0" err="1" smtClean="0"/>
              <a:t>slide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417810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>
            <a:spLocks noGrp="1"/>
          </p:cNvSpPr>
          <p:nvPr>
            <p:ph type="ctrTitle" hasCustomPrompt="1"/>
          </p:nvPr>
        </p:nvSpPr>
        <p:spPr>
          <a:xfrm>
            <a:off x="467544" y="504000"/>
            <a:ext cx="6408758" cy="400110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l">
              <a:buFontTx/>
              <a:buNone/>
              <a:defRPr sz="2600" b="1">
                <a:solidFill>
                  <a:schemeClr val="accent1"/>
                </a:solidFill>
              </a:defRPr>
            </a:lvl1pPr>
          </a:lstStyle>
          <a:p>
            <a:r>
              <a:rPr lang="fr-FR" dirty="0" smtClean="0"/>
              <a:t>Modifiez le titre du </a:t>
            </a:r>
            <a:r>
              <a:rPr lang="fr-FR" dirty="0" err="1" smtClean="0"/>
              <a:t>slide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314418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re 1"/>
          <p:cNvSpPr>
            <a:spLocks noGrp="1"/>
          </p:cNvSpPr>
          <p:nvPr>
            <p:ph type="ctrTitle" hasCustomPrompt="1"/>
          </p:nvPr>
        </p:nvSpPr>
        <p:spPr>
          <a:xfrm>
            <a:off x="2606306" y="2492896"/>
            <a:ext cx="6267270" cy="13542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 sz="4400" b="1" baseline="0">
                <a:solidFill>
                  <a:schemeClr val="accent1"/>
                </a:solidFill>
              </a:defRPr>
            </a:lvl1pPr>
          </a:lstStyle>
          <a:p>
            <a:r>
              <a:rPr lang="fr-FR" dirty="0" smtClean="0"/>
              <a:t>MODIFIEZ LE TITRE DE LA PRÉSENTATION </a:t>
            </a:r>
            <a:endParaRPr lang="fr-FR" dirty="0"/>
          </a:p>
        </p:txBody>
      </p:sp>
      <p:sp>
        <p:nvSpPr>
          <p:cNvPr id="28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2603277" y="4509120"/>
            <a:ext cx="6273329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lnSpc>
                <a:spcPct val="100000"/>
              </a:lnSpc>
              <a:buNone/>
              <a:defRPr sz="2400" b="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Modifiez le sous-titre de la présentation</a:t>
            </a:r>
            <a:endParaRPr lang="fr-FR" dirty="0"/>
          </a:p>
        </p:txBody>
      </p:sp>
      <p:grpSp>
        <p:nvGrpSpPr>
          <p:cNvPr id="2" name="Groupe 1"/>
          <p:cNvGrpSpPr/>
          <p:nvPr/>
        </p:nvGrpSpPr>
        <p:grpSpPr>
          <a:xfrm>
            <a:off x="0" y="5948363"/>
            <a:ext cx="9144000" cy="909637"/>
            <a:chOff x="0" y="5948363"/>
            <a:chExt cx="9144000" cy="909637"/>
          </a:xfrm>
        </p:grpSpPr>
        <p:sp>
          <p:nvSpPr>
            <p:cNvPr id="29" name="Rectangle 28"/>
            <p:cNvSpPr/>
            <p:nvPr userDrawn="1"/>
          </p:nvSpPr>
          <p:spPr>
            <a:xfrm>
              <a:off x="0" y="5948363"/>
              <a:ext cx="9144000" cy="648989"/>
            </a:xfrm>
            <a:prstGeom prst="rect">
              <a:avLst/>
            </a:prstGeom>
            <a:solidFill>
              <a:srgbClr val="005A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fr-FR" dirty="0"/>
            </a:p>
          </p:txBody>
        </p:sp>
        <p:cxnSp>
          <p:nvCxnSpPr>
            <p:cNvPr id="18" name="Connecteur droit 17"/>
            <p:cNvCxnSpPr/>
            <p:nvPr userDrawn="1"/>
          </p:nvCxnSpPr>
          <p:spPr>
            <a:xfrm>
              <a:off x="8418026" y="5948363"/>
              <a:ext cx="0" cy="665915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/>
            <p:cNvCxnSpPr/>
            <p:nvPr userDrawn="1"/>
          </p:nvCxnSpPr>
          <p:spPr>
            <a:xfrm>
              <a:off x="2636240" y="5948363"/>
              <a:ext cx="0" cy="909637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e 12"/>
            <p:cNvGrpSpPr/>
            <p:nvPr userDrawn="1"/>
          </p:nvGrpSpPr>
          <p:grpSpPr>
            <a:xfrm>
              <a:off x="899592" y="6525344"/>
              <a:ext cx="1616336" cy="250473"/>
              <a:chOff x="899592" y="6485176"/>
              <a:chExt cx="1616336" cy="250473"/>
            </a:xfrm>
          </p:grpSpPr>
          <p:pic>
            <p:nvPicPr>
              <p:cNvPr id="14" name="Image 13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899592" y="6485176"/>
                <a:ext cx="219164" cy="250473"/>
              </a:xfrm>
              <a:prstGeom prst="rect">
                <a:avLst/>
              </a:prstGeom>
            </p:spPr>
          </p:pic>
          <p:pic>
            <p:nvPicPr>
              <p:cNvPr id="16" name="Image 15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2117462" y="6532499"/>
                <a:ext cx="398466" cy="175325"/>
              </a:xfrm>
              <a:prstGeom prst="rect">
                <a:avLst/>
              </a:prstGeom>
            </p:spPr>
          </p:pic>
          <p:pic>
            <p:nvPicPr>
              <p:cNvPr id="17" name="Image 16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259631" y="6541951"/>
                <a:ext cx="702053" cy="179414"/>
              </a:xfrm>
              <a:prstGeom prst="rect">
                <a:avLst/>
              </a:prstGeom>
            </p:spPr>
          </p:pic>
        </p:grpSp>
      </p:grpSp>
      <p:sp>
        <p:nvSpPr>
          <p:cNvPr id="20" name="Espace réservé de la date 3"/>
          <p:cNvSpPr txBox="1">
            <a:spLocks/>
          </p:cNvSpPr>
          <p:nvPr userDrawn="1"/>
        </p:nvSpPr>
        <p:spPr>
          <a:xfrm>
            <a:off x="7077600" y="6429600"/>
            <a:ext cx="1066800" cy="323165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2E9CA10-05CB-42BF-A81C-0D270473C232}" type="datetimeFigureOut">
              <a:rPr lang="fr-FR" sz="1200" b="0" smtClean="0">
                <a:solidFill>
                  <a:schemeClr val="bg1"/>
                </a:solidFill>
              </a:rPr>
              <a:pPr algn="r"/>
              <a:t>12/08/2014</a:t>
            </a:fld>
            <a:endParaRPr lang="fr-FR" sz="1200" b="0" dirty="0" smtClean="0">
              <a:solidFill>
                <a:schemeClr val="bg1"/>
              </a:solidFill>
            </a:endParaRPr>
          </a:p>
          <a:p>
            <a:pPr algn="r"/>
            <a:r>
              <a:rPr lang="fr-FR" sz="900" b="0" dirty="0" smtClean="0">
                <a:solidFill>
                  <a:schemeClr val="bg1"/>
                </a:solidFill>
              </a:rPr>
              <a:t>S4-0396-01</a:t>
            </a:r>
            <a:endParaRPr lang="fr-FR" sz="500" b="0" dirty="0">
              <a:solidFill>
                <a:schemeClr val="bg1"/>
              </a:solidFill>
            </a:endParaRPr>
          </a:p>
        </p:txBody>
      </p:sp>
      <p:sp>
        <p:nvSpPr>
          <p:cNvPr id="21" name="Titre 5"/>
          <p:cNvSpPr txBox="1">
            <a:spLocks/>
          </p:cNvSpPr>
          <p:nvPr userDrawn="1"/>
        </p:nvSpPr>
        <p:spPr>
          <a:xfrm>
            <a:off x="2742304" y="6613200"/>
            <a:ext cx="2045720" cy="15029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1000"/>
              </a:lnSpc>
            </a:pPr>
            <a:r>
              <a:rPr lang="fr-FR" sz="1600" b="1" spc="10" baseline="0" dirty="0" smtClean="0">
                <a:solidFill>
                  <a:schemeClr val="bg2"/>
                </a:solidFill>
                <a:latin typeface="+mn-lt"/>
                <a:cs typeface="Arial" pitchFamily="34" charset="0"/>
              </a:rPr>
              <a:t>www.groupe-sii.com</a:t>
            </a:r>
            <a:endParaRPr lang="fr-FR" sz="1600" b="1" spc="10" baseline="0" dirty="0">
              <a:solidFill>
                <a:schemeClr val="bg2"/>
              </a:solidFill>
              <a:latin typeface="+mn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80275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 princip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0" y="1644047"/>
            <a:ext cx="1743889" cy="3945193"/>
          </a:xfrm>
          <a:prstGeom prst="rect">
            <a:avLst/>
          </a:prstGeom>
        </p:spPr>
      </p:pic>
      <p:sp>
        <p:nvSpPr>
          <p:cNvPr id="10" name="Espace réservé du texte vertical 2"/>
          <p:cNvSpPr>
            <a:spLocks noGrp="1"/>
          </p:cNvSpPr>
          <p:nvPr>
            <p:ph type="body" orient="vert" idx="14" hasCustomPrompt="1"/>
          </p:nvPr>
        </p:nvSpPr>
        <p:spPr>
          <a:xfrm>
            <a:off x="393502" y="4877391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1"/>
                </a:solidFill>
              </a:defRPr>
            </a:lvl1pPr>
            <a:lvl2pPr marL="663575" indent="-206375">
              <a:buFontTx/>
              <a:buBlip>
                <a:blip r:embed="rId4"/>
              </a:buBlip>
              <a:defRPr sz="1600"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5 du sommaire</a:t>
            </a:r>
          </a:p>
        </p:txBody>
      </p:sp>
      <p:sp>
        <p:nvSpPr>
          <p:cNvPr id="11" name="Espace réservé du texte vertical 2"/>
          <p:cNvSpPr>
            <a:spLocks noGrp="1"/>
          </p:cNvSpPr>
          <p:nvPr>
            <p:ph type="body" orient="vert" idx="12" hasCustomPrompt="1"/>
          </p:nvPr>
        </p:nvSpPr>
        <p:spPr>
          <a:xfrm>
            <a:off x="827584" y="4221088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1"/>
                </a:solidFill>
              </a:defRPr>
            </a:lvl1pPr>
            <a:lvl2pPr marL="663575" indent="-206375">
              <a:buFontTx/>
              <a:buBlip>
                <a:blip r:embed="rId4"/>
              </a:buBlip>
              <a:defRPr sz="1600"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4 du sommaire</a:t>
            </a:r>
          </a:p>
        </p:txBody>
      </p:sp>
      <p:sp>
        <p:nvSpPr>
          <p:cNvPr id="12" name="Espace réservé du texte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458874" y="2276872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 baseline="0">
                <a:solidFill>
                  <a:schemeClr val="accent1"/>
                </a:solidFill>
              </a:defRPr>
            </a:lvl1pPr>
            <a:lvl2pPr marL="663575" indent="-206375">
              <a:buFontTx/>
              <a:buBlip>
                <a:blip r:embed="rId4"/>
              </a:buBlip>
              <a:defRPr sz="1600"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1 du sommaire</a:t>
            </a:r>
          </a:p>
        </p:txBody>
      </p:sp>
      <p:sp>
        <p:nvSpPr>
          <p:cNvPr id="14" name="Espace réservé du texte vertical 2"/>
          <p:cNvSpPr>
            <a:spLocks noGrp="1"/>
          </p:cNvSpPr>
          <p:nvPr>
            <p:ph type="body" orient="vert" idx="10" hasCustomPrompt="1"/>
          </p:nvPr>
        </p:nvSpPr>
        <p:spPr>
          <a:xfrm>
            <a:off x="1386866" y="2924944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1"/>
                </a:solidFill>
              </a:defRPr>
            </a:lvl1pPr>
            <a:lvl2pPr marL="663575" indent="-206375">
              <a:buFontTx/>
              <a:buBlip>
                <a:blip r:embed="rId4"/>
              </a:buBlip>
              <a:defRPr sz="1600"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2 du sommaire</a:t>
            </a:r>
          </a:p>
        </p:txBody>
      </p:sp>
      <p:sp>
        <p:nvSpPr>
          <p:cNvPr id="15" name="Espace réservé du texte vertical 2"/>
          <p:cNvSpPr>
            <a:spLocks noGrp="1"/>
          </p:cNvSpPr>
          <p:nvPr>
            <p:ph type="body" orient="vert" idx="11" hasCustomPrompt="1"/>
          </p:nvPr>
        </p:nvSpPr>
        <p:spPr>
          <a:xfrm>
            <a:off x="1187624" y="3573016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1"/>
                </a:solidFill>
              </a:defRPr>
            </a:lvl1pPr>
            <a:lvl2pPr marL="663575" indent="-206375">
              <a:buFontTx/>
              <a:buBlip>
                <a:blip r:embed="rId4"/>
              </a:buBlip>
              <a:defRPr sz="1600"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3 du sommaire</a:t>
            </a:r>
          </a:p>
        </p:txBody>
      </p:sp>
      <p:sp>
        <p:nvSpPr>
          <p:cNvPr id="13" name="ZoneTexte 12"/>
          <p:cNvSpPr txBox="1"/>
          <p:nvPr userDrawn="1"/>
        </p:nvSpPr>
        <p:spPr>
          <a:xfrm>
            <a:off x="468000" y="504000"/>
            <a:ext cx="5760640" cy="40011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fr-FR" sz="2600" b="1" dirty="0" smtClean="0">
                <a:solidFill>
                  <a:schemeClr val="accent1"/>
                </a:solidFill>
              </a:rPr>
              <a:t>Sommaire</a:t>
            </a:r>
            <a:endParaRPr lang="fr-FR" sz="2600" b="1" dirty="0">
              <a:solidFill>
                <a:schemeClr val="accent1"/>
              </a:solidFill>
            </a:endParaRPr>
          </a:p>
        </p:txBody>
      </p:sp>
      <p:sp>
        <p:nvSpPr>
          <p:cNvPr id="16" name="Espace réservé de la date 3"/>
          <p:cNvSpPr txBox="1">
            <a:spLocks/>
          </p:cNvSpPr>
          <p:nvPr userDrawn="1"/>
        </p:nvSpPr>
        <p:spPr>
          <a:xfrm>
            <a:off x="7236000" y="6613200"/>
            <a:ext cx="1066800" cy="169277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2E9CA10-05CB-42BF-A81C-0D270473C232}" type="datetimeFigureOut">
              <a:rPr lang="fr-FR" sz="1100" b="0" smtClean="0">
                <a:solidFill>
                  <a:schemeClr val="bg1"/>
                </a:solidFill>
              </a:rPr>
              <a:pPr algn="r"/>
              <a:t>12/08/2014</a:t>
            </a:fld>
            <a:endParaRPr lang="fr-FR" sz="9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35285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 parti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0" y="1644047"/>
            <a:ext cx="1743889" cy="3945193"/>
          </a:xfrm>
          <a:prstGeom prst="rect">
            <a:avLst/>
          </a:prstGeom>
        </p:spPr>
      </p:pic>
      <p:sp>
        <p:nvSpPr>
          <p:cNvPr id="10" name="Espace réservé du texte vertical 2"/>
          <p:cNvSpPr>
            <a:spLocks noGrp="1"/>
          </p:cNvSpPr>
          <p:nvPr>
            <p:ph type="body" orient="vert" idx="14" hasCustomPrompt="1"/>
          </p:nvPr>
        </p:nvSpPr>
        <p:spPr>
          <a:xfrm>
            <a:off x="393502" y="4877391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3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5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11" name="Espace réservé du texte vertical 2"/>
          <p:cNvSpPr>
            <a:spLocks noGrp="1"/>
          </p:cNvSpPr>
          <p:nvPr>
            <p:ph type="body" orient="vert" idx="12" hasCustomPrompt="1"/>
          </p:nvPr>
        </p:nvSpPr>
        <p:spPr>
          <a:xfrm>
            <a:off x="827584" y="4221088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3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4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12" name="Espace réservé du texte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458874" y="2276872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4"/>
              </a:buBlip>
              <a:defRPr sz="2400" b="1" baseline="0">
                <a:solidFill>
                  <a:srgbClr val="88B4DC"/>
                </a:solidFill>
              </a:defRPr>
            </a:lvl1pPr>
            <a:lvl2pPr marL="663575" indent="-206375">
              <a:buFontTx/>
              <a:buBlip>
                <a:blip r:embed="rId4"/>
              </a:buBlip>
              <a:defRPr sz="1600" b="1"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1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14" name="Espace réservé du texte vertical 2"/>
          <p:cNvSpPr>
            <a:spLocks noGrp="1"/>
          </p:cNvSpPr>
          <p:nvPr>
            <p:ph type="body" orient="vert" idx="10" hasCustomPrompt="1"/>
          </p:nvPr>
        </p:nvSpPr>
        <p:spPr>
          <a:xfrm>
            <a:off x="1386866" y="2924944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3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2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15" name="Espace réservé du texte vertical 2"/>
          <p:cNvSpPr>
            <a:spLocks noGrp="1"/>
          </p:cNvSpPr>
          <p:nvPr>
            <p:ph type="body" orient="vert" idx="11" hasCustomPrompt="1"/>
          </p:nvPr>
        </p:nvSpPr>
        <p:spPr>
          <a:xfrm>
            <a:off x="1187624" y="3573016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3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3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grpSp>
        <p:nvGrpSpPr>
          <p:cNvPr id="9" name="Groupe 8"/>
          <p:cNvGrpSpPr/>
          <p:nvPr userDrawn="1"/>
        </p:nvGrpSpPr>
        <p:grpSpPr>
          <a:xfrm>
            <a:off x="0" y="44624"/>
            <a:ext cx="3048442" cy="288658"/>
            <a:chOff x="-2823" y="62656"/>
            <a:chExt cx="3048442" cy="288658"/>
          </a:xfrm>
        </p:grpSpPr>
        <p:cxnSp>
          <p:nvCxnSpPr>
            <p:cNvPr id="13" name="Connecteur droit 12"/>
            <p:cNvCxnSpPr/>
            <p:nvPr userDrawn="1"/>
          </p:nvCxnSpPr>
          <p:spPr>
            <a:xfrm flipV="1">
              <a:off x="-2823" y="276225"/>
              <a:ext cx="3048442" cy="4915"/>
            </a:xfrm>
            <a:prstGeom prst="line">
              <a:avLst/>
            </a:prstGeom>
            <a:ln w="152400">
              <a:solidFill>
                <a:srgbClr val="8AB5D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e 15"/>
            <p:cNvGrpSpPr/>
            <p:nvPr userDrawn="1"/>
          </p:nvGrpSpPr>
          <p:grpSpPr>
            <a:xfrm>
              <a:off x="-2823" y="62656"/>
              <a:ext cx="3048442" cy="288658"/>
              <a:chOff x="-5399" y="62656"/>
              <a:chExt cx="3048442" cy="288658"/>
            </a:xfrm>
          </p:grpSpPr>
          <p:sp>
            <p:nvSpPr>
              <p:cNvPr id="17" name="Rectangle à coins arrondis 16"/>
              <p:cNvSpPr/>
              <p:nvPr userDrawn="1"/>
            </p:nvSpPr>
            <p:spPr>
              <a:xfrm>
                <a:off x="2581566" y="62656"/>
                <a:ext cx="461477" cy="288658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8" name="Rectangle 17"/>
              <p:cNvSpPr/>
              <p:nvPr userDrawn="1"/>
            </p:nvSpPr>
            <p:spPr>
              <a:xfrm>
                <a:off x="179747" y="62656"/>
                <a:ext cx="2678150" cy="24787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9" name="Rectangle à coins arrondis 18"/>
              <p:cNvSpPr/>
              <p:nvPr userDrawn="1"/>
            </p:nvSpPr>
            <p:spPr>
              <a:xfrm>
                <a:off x="-5399" y="62656"/>
                <a:ext cx="461477" cy="288658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accent2"/>
                  </a:solidFill>
                </a:endParaRPr>
              </a:p>
            </p:txBody>
          </p:sp>
        </p:grpSp>
      </p:grpSp>
      <p:sp>
        <p:nvSpPr>
          <p:cNvPr id="21" name="ZoneTexte 20"/>
          <p:cNvSpPr txBox="1"/>
          <p:nvPr userDrawn="1"/>
        </p:nvSpPr>
        <p:spPr>
          <a:xfrm>
            <a:off x="468000" y="504000"/>
            <a:ext cx="5760640" cy="40011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fr-FR" sz="2600" b="1" dirty="0" smtClean="0">
                <a:solidFill>
                  <a:schemeClr val="accent1"/>
                </a:solidFill>
              </a:rPr>
              <a:t>Sommaire</a:t>
            </a:r>
            <a:endParaRPr lang="fr-FR" sz="2600" b="1" dirty="0">
              <a:solidFill>
                <a:schemeClr val="accent1"/>
              </a:solidFill>
            </a:endParaRPr>
          </a:p>
        </p:txBody>
      </p:sp>
      <p:sp>
        <p:nvSpPr>
          <p:cNvPr id="22" name="Espace réservé de la date 3"/>
          <p:cNvSpPr txBox="1">
            <a:spLocks/>
          </p:cNvSpPr>
          <p:nvPr userDrawn="1"/>
        </p:nvSpPr>
        <p:spPr>
          <a:xfrm>
            <a:off x="7236000" y="6613200"/>
            <a:ext cx="1066800" cy="169277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2E9CA10-05CB-42BF-A81C-0D270473C232}" type="datetimeFigureOut">
              <a:rPr lang="fr-FR" sz="1100" b="0" smtClean="0">
                <a:solidFill>
                  <a:schemeClr val="bg1"/>
                </a:solidFill>
              </a:rPr>
              <a:pPr algn="r"/>
              <a:t>12/08/2014</a:t>
            </a:fld>
            <a:endParaRPr lang="fr-FR" sz="9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05916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parti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317822" y="1628800"/>
            <a:ext cx="8502650" cy="467995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14000"/>
              </a:lnSpc>
              <a:buFont typeface="Wingdings" pitchFamily="2" charset="2"/>
              <a:buChar char="§"/>
              <a:defRPr sz="2400" b="1">
                <a:solidFill>
                  <a:schemeClr val="tx2"/>
                </a:solidFill>
              </a:defRPr>
            </a:lvl1pPr>
            <a:lvl2pPr marL="742950" indent="-285750">
              <a:lnSpc>
                <a:spcPct val="114000"/>
              </a:lnSpc>
              <a:buClr>
                <a:schemeClr val="accent1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</a:defRPr>
            </a:lvl2pPr>
            <a:lvl3pPr marL="1143000" indent="-228600">
              <a:lnSpc>
                <a:spcPct val="114000"/>
              </a:lnSpc>
              <a:buFont typeface="Wingdings 3" pitchFamily="18" charset="2"/>
              <a:buChar char="î"/>
              <a:defRPr sz="2000">
                <a:solidFill>
                  <a:schemeClr val="accent1"/>
                </a:solidFill>
              </a:defRPr>
            </a:lvl3pPr>
            <a:lvl4pPr marL="1600200" indent="-228600">
              <a:lnSpc>
                <a:spcPct val="114000"/>
              </a:lnSpc>
              <a:buFont typeface="Arial" pitchFamily="34" charset="0"/>
              <a:buChar char="–"/>
              <a:defRPr sz="1800" b="1"/>
            </a:lvl4pPr>
            <a:lvl5pPr marL="1971675" indent="-142875">
              <a:lnSpc>
                <a:spcPct val="114000"/>
              </a:lnSpc>
              <a:buFont typeface="Arial" pitchFamily="34" charset="0"/>
              <a:buChar char="•"/>
              <a:defRPr sz="16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grpSp>
        <p:nvGrpSpPr>
          <p:cNvPr id="4" name="Groupe 3"/>
          <p:cNvGrpSpPr/>
          <p:nvPr userDrawn="1"/>
        </p:nvGrpSpPr>
        <p:grpSpPr>
          <a:xfrm>
            <a:off x="0" y="44624"/>
            <a:ext cx="3048442" cy="288658"/>
            <a:chOff x="-2823" y="62656"/>
            <a:chExt cx="3048442" cy="288658"/>
          </a:xfrm>
        </p:grpSpPr>
        <p:cxnSp>
          <p:nvCxnSpPr>
            <p:cNvPr id="5" name="Connecteur droit 4"/>
            <p:cNvCxnSpPr/>
            <p:nvPr userDrawn="1"/>
          </p:nvCxnSpPr>
          <p:spPr>
            <a:xfrm flipV="1">
              <a:off x="-2823" y="276225"/>
              <a:ext cx="3048442" cy="4915"/>
            </a:xfrm>
            <a:prstGeom prst="line">
              <a:avLst/>
            </a:prstGeom>
            <a:ln w="152400">
              <a:solidFill>
                <a:srgbClr val="8AB5D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e 5"/>
            <p:cNvGrpSpPr/>
            <p:nvPr userDrawn="1"/>
          </p:nvGrpSpPr>
          <p:grpSpPr>
            <a:xfrm>
              <a:off x="-2823" y="62656"/>
              <a:ext cx="3048442" cy="288658"/>
              <a:chOff x="-5399" y="62656"/>
              <a:chExt cx="3048442" cy="288658"/>
            </a:xfrm>
          </p:grpSpPr>
          <p:sp>
            <p:nvSpPr>
              <p:cNvPr id="7" name="Rectangle à coins arrondis 6"/>
              <p:cNvSpPr/>
              <p:nvPr userDrawn="1"/>
            </p:nvSpPr>
            <p:spPr>
              <a:xfrm>
                <a:off x="2581566" y="62656"/>
                <a:ext cx="461477" cy="288658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accent2"/>
                  </a:solidFill>
                </a:endParaRPr>
              </a:p>
            </p:txBody>
          </p:sp>
          <p:sp>
            <p:nvSpPr>
              <p:cNvPr id="8" name="Rectangle 7"/>
              <p:cNvSpPr/>
              <p:nvPr userDrawn="1"/>
            </p:nvSpPr>
            <p:spPr>
              <a:xfrm>
                <a:off x="179747" y="62656"/>
                <a:ext cx="2678150" cy="24787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accent2"/>
                  </a:solidFill>
                </a:endParaRPr>
              </a:p>
            </p:txBody>
          </p:sp>
          <p:sp>
            <p:nvSpPr>
              <p:cNvPr id="9" name="Rectangle à coins arrondis 8"/>
              <p:cNvSpPr/>
              <p:nvPr userDrawn="1"/>
            </p:nvSpPr>
            <p:spPr>
              <a:xfrm>
                <a:off x="-5399" y="62656"/>
                <a:ext cx="461477" cy="288658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accent2"/>
                  </a:solidFill>
                </a:endParaRPr>
              </a:p>
            </p:txBody>
          </p:sp>
        </p:grpSp>
      </p:grpSp>
      <p:sp>
        <p:nvSpPr>
          <p:cNvPr id="10" name="Titre 1"/>
          <p:cNvSpPr>
            <a:spLocks noGrp="1"/>
          </p:cNvSpPr>
          <p:nvPr>
            <p:ph type="ctrTitle" hasCustomPrompt="1"/>
          </p:nvPr>
        </p:nvSpPr>
        <p:spPr>
          <a:xfrm>
            <a:off x="467544" y="504000"/>
            <a:ext cx="6408758" cy="400110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l">
              <a:buFontTx/>
              <a:buNone/>
              <a:defRPr sz="2600" b="1">
                <a:solidFill>
                  <a:schemeClr val="accent1"/>
                </a:solidFill>
              </a:defRPr>
            </a:lvl1pPr>
          </a:lstStyle>
          <a:p>
            <a:r>
              <a:rPr lang="fr-FR" dirty="0" smtClean="0"/>
              <a:t>Modifiez le titre du </a:t>
            </a:r>
            <a:r>
              <a:rPr lang="fr-FR" dirty="0" err="1" smtClean="0"/>
              <a:t>slide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390321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 parti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/>
          <p:cNvGrpSpPr/>
          <p:nvPr userDrawn="1"/>
        </p:nvGrpSpPr>
        <p:grpSpPr>
          <a:xfrm>
            <a:off x="0" y="44624"/>
            <a:ext cx="3048442" cy="288658"/>
            <a:chOff x="-2823" y="62656"/>
            <a:chExt cx="3048442" cy="288658"/>
          </a:xfrm>
        </p:grpSpPr>
        <p:cxnSp>
          <p:nvCxnSpPr>
            <p:cNvPr id="4" name="Connecteur droit 3"/>
            <p:cNvCxnSpPr/>
            <p:nvPr userDrawn="1"/>
          </p:nvCxnSpPr>
          <p:spPr>
            <a:xfrm flipV="1">
              <a:off x="-2823" y="276225"/>
              <a:ext cx="3048442" cy="4915"/>
            </a:xfrm>
            <a:prstGeom prst="line">
              <a:avLst/>
            </a:prstGeom>
            <a:ln w="152400">
              <a:solidFill>
                <a:srgbClr val="8AB5D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Groupe 4"/>
            <p:cNvGrpSpPr/>
            <p:nvPr userDrawn="1"/>
          </p:nvGrpSpPr>
          <p:grpSpPr>
            <a:xfrm>
              <a:off x="-2823" y="62656"/>
              <a:ext cx="3048442" cy="288658"/>
              <a:chOff x="-5399" y="62656"/>
              <a:chExt cx="3048442" cy="288658"/>
            </a:xfrm>
          </p:grpSpPr>
          <p:sp>
            <p:nvSpPr>
              <p:cNvPr id="6" name="Rectangle à coins arrondis 5"/>
              <p:cNvSpPr/>
              <p:nvPr userDrawn="1"/>
            </p:nvSpPr>
            <p:spPr>
              <a:xfrm>
                <a:off x="2581566" y="62656"/>
                <a:ext cx="461477" cy="288658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accent2"/>
                  </a:solidFill>
                </a:endParaRPr>
              </a:p>
            </p:txBody>
          </p:sp>
          <p:sp>
            <p:nvSpPr>
              <p:cNvPr id="8" name="Rectangle 7"/>
              <p:cNvSpPr/>
              <p:nvPr userDrawn="1"/>
            </p:nvSpPr>
            <p:spPr>
              <a:xfrm>
                <a:off x="179747" y="62656"/>
                <a:ext cx="2678150" cy="24787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accent2"/>
                  </a:solidFill>
                </a:endParaRPr>
              </a:p>
            </p:txBody>
          </p:sp>
          <p:sp>
            <p:nvSpPr>
              <p:cNvPr id="9" name="Rectangle à coins arrondis 8"/>
              <p:cNvSpPr/>
              <p:nvPr userDrawn="1"/>
            </p:nvSpPr>
            <p:spPr>
              <a:xfrm>
                <a:off x="-5399" y="62656"/>
                <a:ext cx="461477" cy="288658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accent2"/>
                  </a:solidFill>
                </a:endParaRPr>
              </a:p>
            </p:txBody>
          </p:sp>
        </p:grpSp>
      </p:grpSp>
      <p:sp>
        <p:nvSpPr>
          <p:cNvPr id="10" name="Titre 1"/>
          <p:cNvSpPr>
            <a:spLocks noGrp="1"/>
          </p:cNvSpPr>
          <p:nvPr>
            <p:ph type="ctrTitle" hasCustomPrompt="1"/>
          </p:nvPr>
        </p:nvSpPr>
        <p:spPr>
          <a:xfrm>
            <a:off x="467544" y="504000"/>
            <a:ext cx="6408758" cy="400110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l">
              <a:buFontTx/>
              <a:buNone/>
              <a:defRPr sz="2600" b="1">
                <a:solidFill>
                  <a:schemeClr val="accent1"/>
                </a:solidFill>
              </a:defRPr>
            </a:lvl1pPr>
          </a:lstStyle>
          <a:p>
            <a:r>
              <a:rPr lang="fr-FR" dirty="0" smtClean="0"/>
              <a:t>Modifiez le titre du </a:t>
            </a:r>
            <a:r>
              <a:rPr lang="fr-FR" dirty="0" err="1" smtClean="0"/>
              <a:t>slide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5119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 parti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0" y="1644047"/>
            <a:ext cx="1743889" cy="3945193"/>
          </a:xfrm>
          <a:prstGeom prst="rect">
            <a:avLst/>
          </a:prstGeom>
        </p:spPr>
      </p:pic>
      <p:sp>
        <p:nvSpPr>
          <p:cNvPr id="10" name="Espace réservé du texte vertical 2"/>
          <p:cNvSpPr>
            <a:spLocks noGrp="1"/>
          </p:cNvSpPr>
          <p:nvPr>
            <p:ph type="body" orient="vert" idx="14" hasCustomPrompt="1"/>
          </p:nvPr>
        </p:nvSpPr>
        <p:spPr>
          <a:xfrm>
            <a:off x="393502" y="4877391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3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5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11" name="Espace réservé du texte vertical 2"/>
          <p:cNvSpPr>
            <a:spLocks noGrp="1"/>
          </p:cNvSpPr>
          <p:nvPr>
            <p:ph type="body" orient="vert" idx="12" hasCustomPrompt="1"/>
          </p:nvPr>
        </p:nvSpPr>
        <p:spPr>
          <a:xfrm>
            <a:off x="827584" y="4221088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3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4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12" name="Espace réservé du texte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458874" y="2276872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 baseline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3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1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14" name="Espace réservé du texte vertical 2"/>
          <p:cNvSpPr>
            <a:spLocks noGrp="1"/>
          </p:cNvSpPr>
          <p:nvPr>
            <p:ph type="body" orient="vert" idx="10" hasCustomPrompt="1"/>
          </p:nvPr>
        </p:nvSpPr>
        <p:spPr>
          <a:xfrm>
            <a:off x="1386866" y="2924944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4"/>
              </a:buBlip>
              <a:defRPr sz="2400" b="1">
                <a:solidFill>
                  <a:schemeClr val="accent3"/>
                </a:solidFill>
              </a:defRPr>
            </a:lvl1pPr>
            <a:lvl2pPr marL="663575" indent="-206375">
              <a:buFontTx/>
              <a:buBlip>
                <a:blip r:embed="rId4"/>
              </a:buBlip>
              <a:defRPr sz="1600" b="1">
                <a:solidFill>
                  <a:schemeClr val="accent3"/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2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15" name="Espace réservé du texte vertical 2"/>
          <p:cNvSpPr>
            <a:spLocks noGrp="1"/>
          </p:cNvSpPr>
          <p:nvPr>
            <p:ph type="body" orient="vert" idx="11" hasCustomPrompt="1"/>
          </p:nvPr>
        </p:nvSpPr>
        <p:spPr>
          <a:xfrm>
            <a:off x="1187624" y="3573016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3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3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grpSp>
        <p:nvGrpSpPr>
          <p:cNvPr id="20" name="Groupe 19"/>
          <p:cNvGrpSpPr/>
          <p:nvPr userDrawn="1"/>
        </p:nvGrpSpPr>
        <p:grpSpPr>
          <a:xfrm>
            <a:off x="3047524" y="43998"/>
            <a:ext cx="3048549" cy="288658"/>
            <a:chOff x="9129" y="62656"/>
            <a:chExt cx="2213757" cy="288658"/>
          </a:xfrm>
        </p:grpSpPr>
        <p:cxnSp>
          <p:nvCxnSpPr>
            <p:cNvPr id="21" name="Connecteur droit 20"/>
            <p:cNvCxnSpPr/>
            <p:nvPr userDrawn="1"/>
          </p:nvCxnSpPr>
          <p:spPr>
            <a:xfrm flipV="1">
              <a:off x="9184" y="276225"/>
              <a:ext cx="2213702" cy="4911"/>
            </a:xfrm>
            <a:prstGeom prst="line">
              <a:avLst/>
            </a:prstGeom>
            <a:ln w="1524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Groupe 21"/>
            <p:cNvGrpSpPr/>
            <p:nvPr userDrawn="1"/>
          </p:nvGrpSpPr>
          <p:grpSpPr>
            <a:xfrm>
              <a:off x="9129" y="62656"/>
              <a:ext cx="2213757" cy="288658"/>
              <a:chOff x="6553" y="62656"/>
              <a:chExt cx="2213757" cy="288658"/>
            </a:xfrm>
          </p:grpSpPr>
          <p:sp>
            <p:nvSpPr>
              <p:cNvPr id="23" name="Rectangle à coins arrondis 22"/>
              <p:cNvSpPr/>
              <p:nvPr userDrawn="1"/>
            </p:nvSpPr>
            <p:spPr>
              <a:xfrm>
                <a:off x="1758833" y="62656"/>
                <a:ext cx="461477" cy="288658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4" name="Rectangle 23"/>
              <p:cNvSpPr/>
              <p:nvPr userDrawn="1"/>
            </p:nvSpPr>
            <p:spPr>
              <a:xfrm>
                <a:off x="187632" y="62656"/>
                <a:ext cx="1851549" cy="247878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5" name="Rectangle à coins arrondis 24"/>
              <p:cNvSpPr/>
              <p:nvPr userDrawn="1"/>
            </p:nvSpPr>
            <p:spPr>
              <a:xfrm>
                <a:off x="6553" y="62656"/>
                <a:ext cx="461477" cy="288658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accent2"/>
                  </a:solidFill>
                </a:endParaRPr>
              </a:p>
            </p:txBody>
          </p:sp>
        </p:grpSp>
      </p:grpSp>
      <p:sp>
        <p:nvSpPr>
          <p:cNvPr id="17" name="ZoneTexte 16"/>
          <p:cNvSpPr txBox="1"/>
          <p:nvPr userDrawn="1"/>
        </p:nvSpPr>
        <p:spPr>
          <a:xfrm>
            <a:off x="468000" y="504000"/>
            <a:ext cx="5760640" cy="40011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fr-FR" sz="2600" b="1" dirty="0" smtClean="0">
                <a:solidFill>
                  <a:schemeClr val="accent1"/>
                </a:solidFill>
              </a:rPr>
              <a:t>Sommaire</a:t>
            </a:r>
            <a:endParaRPr lang="fr-FR" sz="2600" b="1" dirty="0">
              <a:solidFill>
                <a:schemeClr val="accent1"/>
              </a:solidFill>
            </a:endParaRPr>
          </a:p>
        </p:txBody>
      </p:sp>
      <p:sp>
        <p:nvSpPr>
          <p:cNvPr id="18" name="Espace réservé de la date 3"/>
          <p:cNvSpPr txBox="1">
            <a:spLocks/>
          </p:cNvSpPr>
          <p:nvPr userDrawn="1"/>
        </p:nvSpPr>
        <p:spPr>
          <a:xfrm>
            <a:off x="7236000" y="6613200"/>
            <a:ext cx="1066800" cy="169277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2E9CA10-05CB-42BF-A81C-0D270473C232}" type="datetimeFigureOut">
              <a:rPr lang="fr-FR" sz="1100" b="0" smtClean="0">
                <a:solidFill>
                  <a:schemeClr val="bg1"/>
                </a:solidFill>
              </a:rPr>
              <a:pPr algn="r"/>
              <a:t>12/08/2014</a:t>
            </a:fld>
            <a:endParaRPr lang="fr-FR" sz="9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92448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parti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317822" y="1628800"/>
            <a:ext cx="8502650" cy="467995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14000"/>
              </a:lnSpc>
              <a:buFont typeface="Wingdings" pitchFamily="2" charset="2"/>
              <a:buChar char="§"/>
              <a:defRPr sz="2400" b="1">
                <a:solidFill>
                  <a:schemeClr val="tx2"/>
                </a:solidFill>
              </a:defRPr>
            </a:lvl1pPr>
            <a:lvl2pPr marL="742950" indent="-285750">
              <a:lnSpc>
                <a:spcPct val="114000"/>
              </a:lnSpc>
              <a:buClr>
                <a:schemeClr val="accent1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</a:defRPr>
            </a:lvl2pPr>
            <a:lvl3pPr marL="1143000" indent="-228600">
              <a:lnSpc>
                <a:spcPct val="114000"/>
              </a:lnSpc>
              <a:buFont typeface="Wingdings 3" pitchFamily="18" charset="2"/>
              <a:buChar char="î"/>
              <a:defRPr sz="2000">
                <a:solidFill>
                  <a:schemeClr val="accent1"/>
                </a:solidFill>
              </a:defRPr>
            </a:lvl3pPr>
            <a:lvl4pPr marL="1600200" indent="-228600">
              <a:lnSpc>
                <a:spcPct val="114000"/>
              </a:lnSpc>
              <a:buFont typeface="Arial" pitchFamily="34" charset="0"/>
              <a:buChar char="–"/>
              <a:defRPr sz="1800" b="1"/>
            </a:lvl4pPr>
            <a:lvl5pPr marL="1971675" indent="-142875">
              <a:lnSpc>
                <a:spcPct val="114000"/>
              </a:lnSpc>
              <a:buFont typeface="Arial" pitchFamily="34" charset="0"/>
              <a:buChar char="•"/>
              <a:defRPr sz="16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grpSp>
        <p:nvGrpSpPr>
          <p:cNvPr id="4" name="Groupe 3"/>
          <p:cNvGrpSpPr/>
          <p:nvPr userDrawn="1"/>
        </p:nvGrpSpPr>
        <p:grpSpPr>
          <a:xfrm>
            <a:off x="3047524" y="43998"/>
            <a:ext cx="3048549" cy="288658"/>
            <a:chOff x="9129" y="62656"/>
            <a:chExt cx="2213757" cy="288658"/>
          </a:xfrm>
        </p:grpSpPr>
        <p:cxnSp>
          <p:nvCxnSpPr>
            <p:cNvPr id="5" name="Connecteur droit 4"/>
            <p:cNvCxnSpPr/>
            <p:nvPr userDrawn="1"/>
          </p:nvCxnSpPr>
          <p:spPr>
            <a:xfrm flipV="1">
              <a:off x="9184" y="276225"/>
              <a:ext cx="2213702" cy="4911"/>
            </a:xfrm>
            <a:prstGeom prst="line">
              <a:avLst/>
            </a:prstGeom>
            <a:ln w="1524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e 5"/>
            <p:cNvGrpSpPr/>
            <p:nvPr userDrawn="1"/>
          </p:nvGrpSpPr>
          <p:grpSpPr>
            <a:xfrm>
              <a:off x="9129" y="62656"/>
              <a:ext cx="2213757" cy="288658"/>
              <a:chOff x="6553" y="62656"/>
              <a:chExt cx="2213757" cy="288658"/>
            </a:xfrm>
          </p:grpSpPr>
          <p:sp>
            <p:nvSpPr>
              <p:cNvPr id="7" name="Rectangle à coins arrondis 6"/>
              <p:cNvSpPr/>
              <p:nvPr userDrawn="1"/>
            </p:nvSpPr>
            <p:spPr>
              <a:xfrm>
                <a:off x="1758833" y="62656"/>
                <a:ext cx="461477" cy="288658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accent2"/>
                  </a:solidFill>
                </a:endParaRPr>
              </a:p>
            </p:txBody>
          </p:sp>
          <p:sp>
            <p:nvSpPr>
              <p:cNvPr id="8" name="Rectangle 7"/>
              <p:cNvSpPr/>
              <p:nvPr userDrawn="1"/>
            </p:nvSpPr>
            <p:spPr>
              <a:xfrm>
                <a:off x="187632" y="62656"/>
                <a:ext cx="1851549" cy="247878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accent2"/>
                  </a:solidFill>
                </a:endParaRPr>
              </a:p>
            </p:txBody>
          </p:sp>
          <p:sp>
            <p:nvSpPr>
              <p:cNvPr id="9" name="Rectangle à coins arrondis 8"/>
              <p:cNvSpPr/>
              <p:nvPr userDrawn="1"/>
            </p:nvSpPr>
            <p:spPr>
              <a:xfrm>
                <a:off x="6553" y="62656"/>
                <a:ext cx="461477" cy="288658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accent2"/>
                  </a:solidFill>
                </a:endParaRPr>
              </a:p>
            </p:txBody>
          </p:sp>
        </p:grpSp>
      </p:grpSp>
      <p:sp>
        <p:nvSpPr>
          <p:cNvPr id="10" name="Titre 1"/>
          <p:cNvSpPr>
            <a:spLocks noGrp="1"/>
          </p:cNvSpPr>
          <p:nvPr>
            <p:ph type="ctrTitle" hasCustomPrompt="1"/>
          </p:nvPr>
        </p:nvSpPr>
        <p:spPr>
          <a:xfrm>
            <a:off x="467544" y="504000"/>
            <a:ext cx="6408758" cy="400110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l">
              <a:buFontTx/>
              <a:buNone/>
              <a:defRPr sz="2600" b="1">
                <a:solidFill>
                  <a:schemeClr val="accent1"/>
                </a:solidFill>
              </a:defRPr>
            </a:lvl1pPr>
          </a:lstStyle>
          <a:p>
            <a:r>
              <a:rPr lang="fr-FR" dirty="0" smtClean="0"/>
              <a:t>Modifiez le titre du </a:t>
            </a:r>
            <a:r>
              <a:rPr lang="fr-FR" dirty="0" err="1" smtClean="0"/>
              <a:t>slide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815334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 parti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/>
          <p:cNvGrpSpPr/>
          <p:nvPr userDrawn="1"/>
        </p:nvGrpSpPr>
        <p:grpSpPr>
          <a:xfrm>
            <a:off x="3047524" y="43998"/>
            <a:ext cx="3048549" cy="288658"/>
            <a:chOff x="9129" y="62656"/>
            <a:chExt cx="2213757" cy="288658"/>
          </a:xfrm>
        </p:grpSpPr>
        <p:cxnSp>
          <p:nvCxnSpPr>
            <p:cNvPr id="4" name="Connecteur droit 3"/>
            <p:cNvCxnSpPr/>
            <p:nvPr userDrawn="1"/>
          </p:nvCxnSpPr>
          <p:spPr>
            <a:xfrm flipV="1">
              <a:off x="9184" y="276225"/>
              <a:ext cx="2213702" cy="4911"/>
            </a:xfrm>
            <a:prstGeom prst="line">
              <a:avLst/>
            </a:prstGeom>
            <a:ln w="1524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Groupe 4"/>
            <p:cNvGrpSpPr/>
            <p:nvPr userDrawn="1"/>
          </p:nvGrpSpPr>
          <p:grpSpPr>
            <a:xfrm>
              <a:off x="9129" y="62656"/>
              <a:ext cx="2213757" cy="288658"/>
              <a:chOff x="6553" y="62656"/>
              <a:chExt cx="2213757" cy="288658"/>
            </a:xfrm>
          </p:grpSpPr>
          <p:sp>
            <p:nvSpPr>
              <p:cNvPr id="6" name="Rectangle à coins arrondis 5"/>
              <p:cNvSpPr/>
              <p:nvPr userDrawn="1"/>
            </p:nvSpPr>
            <p:spPr>
              <a:xfrm>
                <a:off x="1758833" y="62656"/>
                <a:ext cx="461477" cy="288658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accent2"/>
                  </a:solidFill>
                </a:endParaRPr>
              </a:p>
            </p:txBody>
          </p:sp>
          <p:sp>
            <p:nvSpPr>
              <p:cNvPr id="8" name="Rectangle 7"/>
              <p:cNvSpPr/>
              <p:nvPr userDrawn="1"/>
            </p:nvSpPr>
            <p:spPr>
              <a:xfrm>
                <a:off x="187632" y="62656"/>
                <a:ext cx="1851549" cy="247878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accent2"/>
                  </a:solidFill>
                </a:endParaRPr>
              </a:p>
            </p:txBody>
          </p:sp>
          <p:sp>
            <p:nvSpPr>
              <p:cNvPr id="9" name="Rectangle à coins arrondis 8"/>
              <p:cNvSpPr/>
              <p:nvPr userDrawn="1"/>
            </p:nvSpPr>
            <p:spPr>
              <a:xfrm>
                <a:off x="6553" y="62656"/>
                <a:ext cx="461477" cy="288658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accent2"/>
                  </a:solidFill>
                </a:endParaRPr>
              </a:p>
            </p:txBody>
          </p:sp>
        </p:grpSp>
      </p:grpSp>
      <p:sp>
        <p:nvSpPr>
          <p:cNvPr id="10" name="Titre 1"/>
          <p:cNvSpPr>
            <a:spLocks noGrp="1"/>
          </p:cNvSpPr>
          <p:nvPr>
            <p:ph type="ctrTitle" hasCustomPrompt="1"/>
          </p:nvPr>
        </p:nvSpPr>
        <p:spPr>
          <a:xfrm>
            <a:off x="467544" y="504000"/>
            <a:ext cx="6408758" cy="400110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l">
              <a:buFontTx/>
              <a:buNone/>
              <a:defRPr sz="2600" b="1">
                <a:solidFill>
                  <a:schemeClr val="accent1"/>
                </a:solidFill>
              </a:defRPr>
            </a:lvl1pPr>
          </a:lstStyle>
          <a:p>
            <a:r>
              <a:rPr lang="fr-FR" dirty="0" smtClean="0"/>
              <a:t>Modifiez le titre du </a:t>
            </a:r>
            <a:r>
              <a:rPr lang="fr-FR" dirty="0" err="1" smtClean="0"/>
              <a:t>slide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356752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 parti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0" y="1644047"/>
            <a:ext cx="1743889" cy="3945193"/>
          </a:xfrm>
          <a:prstGeom prst="rect">
            <a:avLst/>
          </a:prstGeom>
        </p:spPr>
      </p:pic>
      <p:sp>
        <p:nvSpPr>
          <p:cNvPr id="10" name="Espace réservé du texte vertical 2"/>
          <p:cNvSpPr>
            <a:spLocks noGrp="1"/>
          </p:cNvSpPr>
          <p:nvPr>
            <p:ph type="body" orient="vert" idx="14" hasCustomPrompt="1"/>
          </p:nvPr>
        </p:nvSpPr>
        <p:spPr>
          <a:xfrm>
            <a:off x="393502" y="4877391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3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5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11" name="Espace réservé du texte vertical 2"/>
          <p:cNvSpPr>
            <a:spLocks noGrp="1"/>
          </p:cNvSpPr>
          <p:nvPr>
            <p:ph type="body" orient="vert" idx="12" hasCustomPrompt="1"/>
          </p:nvPr>
        </p:nvSpPr>
        <p:spPr>
          <a:xfrm>
            <a:off x="827584" y="4221088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3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4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12" name="Espace réservé du texte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458874" y="2276872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 baseline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3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1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14" name="Espace réservé du texte vertical 2"/>
          <p:cNvSpPr>
            <a:spLocks noGrp="1"/>
          </p:cNvSpPr>
          <p:nvPr>
            <p:ph type="body" orient="vert" idx="10" hasCustomPrompt="1"/>
          </p:nvPr>
        </p:nvSpPr>
        <p:spPr>
          <a:xfrm>
            <a:off x="1386866" y="2924944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4"/>
              </a:buBlip>
              <a:defRPr sz="2400" b="1">
                <a:solidFill>
                  <a:schemeClr val="accent1"/>
                </a:solidFill>
              </a:defRPr>
            </a:lvl1pPr>
            <a:lvl2pPr marL="663575" indent="-206375">
              <a:buFontTx/>
              <a:buBlip>
                <a:blip r:embed="rId5"/>
              </a:buBlip>
              <a:defRPr sz="1600" b="1"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2 du sommaire</a:t>
            </a:r>
          </a:p>
          <a:p>
            <a:pPr lvl="1"/>
            <a:endParaRPr lang="fr-FR" dirty="0" smtClean="0"/>
          </a:p>
        </p:txBody>
      </p:sp>
      <p:sp>
        <p:nvSpPr>
          <p:cNvPr id="15" name="Espace réservé du texte vertical 2"/>
          <p:cNvSpPr>
            <a:spLocks noGrp="1"/>
          </p:cNvSpPr>
          <p:nvPr>
            <p:ph type="body" orient="vert" idx="11" hasCustomPrompt="1"/>
          </p:nvPr>
        </p:nvSpPr>
        <p:spPr>
          <a:xfrm>
            <a:off x="1187624" y="3573016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3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3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16" name="ZoneTexte 15"/>
          <p:cNvSpPr txBox="1"/>
          <p:nvPr userDrawn="1"/>
        </p:nvSpPr>
        <p:spPr>
          <a:xfrm>
            <a:off x="468000" y="504000"/>
            <a:ext cx="5760640" cy="40011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fr-FR" sz="2600" b="1" dirty="0" smtClean="0">
                <a:solidFill>
                  <a:schemeClr val="accent1"/>
                </a:solidFill>
              </a:rPr>
              <a:t>Sommaire</a:t>
            </a:r>
            <a:endParaRPr lang="fr-FR" sz="2600" b="1" dirty="0">
              <a:solidFill>
                <a:schemeClr val="accent1"/>
              </a:solidFill>
            </a:endParaRPr>
          </a:p>
        </p:txBody>
      </p:sp>
      <p:sp>
        <p:nvSpPr>
          <p:cNvPr id="13" name="Espace réservé de la date 3"/>
          <p:cNvSpPr txBox="1">
            <a:spLocks/>
          </p:cNvSpPr>
          <p:nvPr userDrawn="1"/>
        </p:nvSpPr>
        <p:spPr>
          <a:xfrm>
            <a:off x="7236000" y="6613200"/>
            <a:ext cx="1066800" cy="169277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2E9CA10-05CB-42BF-A81C-0D270473C232}" type="datetimeFigureOut">
              <a:rPr lang="fr-FR" sz="1100" b="0" smtClean="0">
                <a:solidFill>
                  <a:schemeClr val="bg1"/>
                </a:solidFill>
              </a:rPr>
              <a:pPr algn="r"/>
              <a:t>12/08/2014</a:t>
            </a:fld>
            <a:endParaRPr lang="fr-FR" sz="9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0199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 parti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0" y="1644047"/>
            <a:ext cx="1743889" cy="3945193"/>
          </a:xfrm>
          <a:prstGeom prst="rect">
            <a:avLst/>
          </a:prstGeom>
        </p:spPr>
      </p:pic>
      <p:sp>
        <p:nvSpPr>
          <p:cNvPr id="10" name="Espace réservé du texte vertical 2"/>
          <p:cNvSpPr>
            <a:spLocks noGrp="1"/>
          </p:cNvSpPr>
          <p:nvPr>
            <p:ph type="body" orient="vert" idx="14" hasCustomPrompt="1"/>
          </p:nvPr>
        </p:nvSpPr>
        <p:spPr>
          <a:xfrm>
            <a:off x="393502" y="4877391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3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5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11" name="Espace réservé du texte vertical 2"/>
          <p:cNvSpPr>
            <a:spLocks noGrp="1"/>
          </p:cNvSpPr>
          <p:nvPr>
            <p:ph type="body" orient="vert" idx="12" hasCustomPrompt="1"/>
          </p:nvPr>
        </p:nvSpPr>
        <p:spPr>
          <a:xfrm>
            <a:off x="827584" y="4221088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3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4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12" name="Espace réservé du texte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458874" y="2276872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 baseline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3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1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14" name="Espace réservé du texte vertical 2"/>
          <p:cNvSpPr>
            <a:spLocks noGrp="1"/>
          </p:cNvSpPr>
          <p:nvPr>
            <p:ph type="body" orient="vert" idx="10" hasCustomPrompt="1"/>
          </p:nvPr>
        </p:nvSpPr>
        <p:spPr>
          <a:xfrm>
            <a:off x="1386866" y="2924944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3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2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15" name="Espace réservé du texte vertical 2"/>
          <p:cNvSpPr>
            <a:spLocks noGrp="1"/>
          </p:cNvSpPr>
          <p:nvPr>
            <p:ph type="body" orient="vert" idx="11" hasCustomPrompt="1"/>
          </p:nvPr>
        </p:nvSpPr>
        <p:spPr>
          <a:xfrm>
            <a:off x="1187624" y="3573016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4"/>
              </a:buBlip>
              <a:defRPr sz="2400" b="1">
                <a:solidFill>
                  <a:schemeClr val="accent4"/>
                </a:solidFill>
              </a:defRPr>
            </a:lvl1pPr>
            <a:lvl2pPr marL="663575" indent="-206375">
              <a:buFontTx/>
              <a:buBlip>
                <a:blip r:embed="rId4"/>
              </a:buBlip>
              <a:defRPr sz="1600" b="1">
                <a:solidFill>
                  <a:schemeClr val="accent4"/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3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grpSp>
        <p:nvGrpSpPr>
          <p:cNvPr id="9" name="Groupe 8"/>
          <p:cNvGrpSpPr/>
          <p:nvPr userDrawn="1"/>
        </p:nvGrpSpPr>
        <p:grpSpPr>
          <a:xfrm>
            <a:off x="6098400" y="44624"/>
            <a:ext cx="3048473" cy="288658"/>
            <a:chOff x="9129" y="62656"/>
            <a:chExt cx="2213702" cy="288658"/>
          </a:xfrm>
        </p:grpSpPr>
        <p:cxnSp>
          <p:nvCxnSpPr>
            <p:cNvPr id="13" name="Connecteur droit 12"/>
            <p:cNvCxnSpPr/>
            <p:nvPr userDrawn="1"/>
          </p:nvCxnSpPr>
          <p:spPr>
            <a:xfrm flipV="1">
              <a:off x="9129" y="276225"/>
              <a:ext cx="2213702" cy="4911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e 15"/>
            <p:cNvGrpSpPr/>
            <p:nvPr userDrawn="1"/>
          </p:nvGrpSpPr>
          <p:grpSpPr>
            <a:xfrm>
              <a:off x="9129" y="62656"/>
              <a:ext cx="2213702" cy="288658"/>
              <a:chOff x="6553" y="62656"/>
              <a:chExt cx="2213702" cy="288658"/>
            </a:xfrm>
          </p:grpSpPr>
          <p:sp>
            <p:nvSpPr>
              <p:cNvPr id="17" name="Rectangle à coins arrondis 16"/>
              <p:cNvSpPr/>
              <p:nvPr userDrawn="1"/>
            </p:nvSpPr>
            <p:spPr>
              <a:xfrm>
                <a:off x="1758778" y="62656"/>
                <a:ext cx="461477" cy="288658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8" name="Rectangle 17"/>
              <p:cNvSpPr/>
              <p:nvPr userDrawn="1"/>
            </p:nvSpPr>
            <p:spPr>
              <a:xfrm>
                <a:off x="187632" y="62656"/>
                <a:ext cx="1851549" cy="24787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9" name="Rectangle à coins arrondis 18"/>
              <p:cNvSpPr/>
              <p:nvPr userDrawn="1"/>
            </p:nvSpPr>
            <p:spPr>
              <a:xfrm>
                <a:off x="6553" y="62656"/>
                <a:ext cx="461477" cy="288658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accent2"/>
                  </a:solidFill>
                </a:endParaRPr>
              </a:p>
            </p:txBody>
          </p:sp>
        </p:grpSp>
      </p:grpSp>
      <p:sp>
        <p:nvSpPr>
          <p:cNvPr id="21" name="ZoneTexte 20"/>
          <p:cNvSpPr txBox="1"/>
          <p:nvPr userDrawn="1"/>
        </p:nvSpPr>
        <p:spPr>
          <a:xfrm>
            <a:off x="468000" y="504000"/>
            <a:ext cx="5760640" cy="40011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fr-FR" sz="2600" b="1" dirty="0" smtClean="0">
                <a:solidFill>
                  <a:schemeClr val="accent1"/>
                </a:solidFill>
              </a:rPr>
              <a:t>Sommaire</a:t>
            </a:r>
            <a:endParaRPr lang="fr-FR" sz="2600" b="1" dirty="0">
              <a:solidFill>
                <a:schemeClr val="accent1"/>
              </a:solidFill>
            </a:endParaRPr>
          </a:p>
        </p:txBody>
      </p:sp>
      <p:sp>
        <p:nvSpPr>
          <p:cNvPr id="22" name="Espace réservé de la date 3"/>
          <p:cNvSpPr txBox="1">
            <a:spLocks/>
          </p:cNvSpPr>
          <p:nvPr userDrawn="1"/>
        </p:nvSpPr>
        <p:spPr>
          <a:xfrm>
            <a:off x="7236000" y="6613200"/>
            <a:ext cx="1066800" cy="169277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2E9CA10-05CB-42BF-A81C-0D270473C232}" type="datetimeFigureOut">
              <a:rPr lang="fr-FR" sz="1100" b="0" smtClean="0">
                <a:solidFill>
                  <a:schemeClr val="bg1"/>
                </a:solidFill>
              </a:rPr>
              <a:pPr algn="r"/>
              <a:t>12/08/2014</a:t>
            </a:fld>
            <a:endParaRPr lang="fr-FR" sz="9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69764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parti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317822" y="1628800"/>
            <a:ext cx="8502650" cy="467995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14000"/>
              </a:lnSpc>
              <a:buFont typeface="Wingdings" pitchFamily="2" charset="2"/>
              <a:buChar char="§"/>
              <a:defRPr sz="2400" b="1">
                <a:solidFill>
                  <a:schemeClr val="tx2"/>
                </a:solidFill>
              </a:defRPr>
            </a:lvl1pPr>
            <a:lvl2pPr marL="742950" indent="-285750">
              <a:lnSpc>
                <a:spcPct val="114000"/>
              </a:lnSpc>
              <a:buClr>
                <a:schemeClr val="accent1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</a:defRPr>
            </a:lvl2pPr>
            <a:lvl3pPr marL="1143000" indent="-228600">
              <a:lnSpc>
                <a:spcPct val="114000"/>
              </a:lnSpc>
              <a:buFont typeface="Wingdings 3" pitchFamily="18" charset="2"/>
              <a:buChar char="î"/>
              <a:defRPr sz="2000">
                <a:solidFill>
                  <a:schemeClr val="accent1"/>
                </a:solidFill>
              </a:defRPr>
            </a:lvl3pPr>
            <a:lvl4pPr marL="1600200" indent="-228600">
              <a:lnSpc>
                <a:spcPct val="114000"/>
              </a:lnSpc>
              <a:buFont typeface="Arial" pitchFamily="34" charset="0"/>
              <a:buChar char="–"/>
              <a:defRPr sz="1800" b="1"/>
            </a:lvl4pPr>
            <a:lvl5pPr marL="1971675" indent="-142875">
              <a:lnSpc>
                <a:spcPct val="114000"/>
              </a:lnSpc>
              <a:buFont typeface="Arial" pitchFamily="34" charset="0"/>
              <a:buChar char="•"/>
              <a:defRPr sz="16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grpSp>
        <p:nvGrpSpPr>
          <p:cNvPr id="4" name="Groupe 3"/>
          <p:cNvGrpSpPr/>
          <p:nvPr userDrawn="1"/>
        </p:nvGrpSpPr>
        <p:grpSpPr>
          <a:xfrm>
            <a:off x="6098400" y="44624"/>
            <a:ext cx="3048473" cy="288658"/>
            <a:chOff x="9129" y="62656"/>
            <a:chExt cx="2213702" cy="288658"/>
          </a:xfrm>
        </p:grpSpPr>
        <p:cxnSp>
          <p:nvCxnSpPr>
            <p:cNvPr id="5" name="Connecteur droit 4"/>
            <p:cNvCxnSpPr/>
            <p:nvPr userDrawn="1"/>
          </p:nvCxnSpPr>
          <p:spPr>
            <a:xfrm flipV="1">
              <a:off x="9129" y="276225"/>
              <a:ext cx="2213702" cy="4911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e 5"/>
            <p:cNvGrpSpPr/>
            <p:nvPr userDrawn="1"/>
          </p:nvGrpSpPr>
          <p:grpSpPr>
            <a:xfrm>
              <a:off x="9129" y="62656"/>
              <a:ext cx="2213702" cy="288658"/>
              <a:chOff x="6553" y="62656"/>
              <a:chExt cx="2213702" cy="288658"/>
            </a:xfrm>
          </p:grpSpPr>
          <p:sp>
            <p:nvSpPr>
              <p:cNvPr id="7" name="Rectangle à coins arrondis 6"/>
              <p:cNvSpPr/>
              <p:nvPr userDrawn="1"/>
            </p:nvSpPr>
            <p:spPr>
              <a:xfrm>
                <a:off x="1758778" y="62656"/>
                <a:ext cx="461477" cy="288658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accent2"/>
                  </a:solidFill>
                </a:endParaRPr>
              </a:p>
            </p:txBody>
          </p:sp>
          <p:sp>
            <p:nvSpPr>
              <p:cNvPr id="8" name="Rectangle 7"/>
              <p:cNvSpPr/>
              <p:nvPr userDrawn="1"/>
            </p:nvSpPr>
            <p:spPr>
              <a:xfrm>
                <a:off x="187632" y="62656"/>
                <a:ext cx="1851549" cy="24787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accent2"/>
                  </a:solidFill>
                </a:endParaRPr>
              </a:p>
            </p:txBody>
          </p:sp>
          <p:sp>
            <p:nvSpPr>
              <p:cNvPr id="9" name="Rectangle à coins arrondis 8"/>
              <p:cNvSpPr/>
              <p:nvPr userDrawn="1"/>
            </p:nvSpPr>
            <p:spPr>
              <a:xfrm>
                <a:off x="6553" y="62656"/>
                <a:ext cx="461477" cy="288658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accent2"/>
                  </a:solidFill>
                </a:endParaRPr>
              </a:p>
            </p:txBody>
          </p:sp>
        </p:grpSp>
      </p:grpSp>
      <p:sp>
        <p:nvSpPr>
          <p:cNvPr id="10" name="Titre 1"/>
          <p:cNvSpPr>
            <a:spLocks noGrp="1"/>
          </p:cNvSpPr>
          <p:nvPr>
            <p:ph type="ctrTitle" hasCustomPrompt="1"/>
          </p:nvPr>
        </p:nvSpPr>
        <p:spPr>
          <a:xfrm>
            <a:off x="467544" y="504000"/>
            <a:ext cx="6408758" cy="400110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l">
              <a:buFontTx/>
              <a:buNone/>
              <a:defRPr sz="2600" b="1">
                <a:solidFill>
                  <a:schemeClr val="accent1"/>
                </a:solidFill>
              </a:defRPr>
            </a:lvl1pPr>
          </a:lstStyle>
          <a:p>
            <a:r>
              <a:rPr lang="fr-FR" dirty="0" smtClean="0"/>
              <a:t>Modifiez le titre du </a:t>
            </a:r>
            <a:r>
              <a:rPr lang="fr-FR" dirty="0" err="1" smtClean="0"/>
              <a:t>slide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991456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 parti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/>
          <p:cNvGrpSpPr/>
          <p:nvPr userDrawn="1"/>
        </p:nvGrpSpPr>
        <p:grpSpPr>
          <a:xfrm>
            <a:off x="6098400" y="44624"/>
            <a:ext cx="3048473" cy="288658"/>
            <a:chOff x="9129" y="62656"/>
            <a:chExt cx="2213702" cy="288658"/>
          </a:xfrm>
        </p:grpSpPr>
        <p:cxnSp>
          <p:nvCxnSpPr>
            <p:cNvPr id="4" name="Connecteur droit 3"/>
            <p:cNvCxnSpPr/>
            <p:nvPr userDrawn="1"/>
          </p:nvCxnSpPr>
          <p:spPr>
            <a:xfrm flipV="1">
              <a:off x="9129" y="276225"/>
              <a:ext cx="2213702" cy="4911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Groupe 4"/>
            <p:cNvGrpSpPr/>
            <p:nvPr userDrawn="1"/>
          </p:nvGrpSpPr>
          <p:grpSpPr>
            <a:xfrm>
              <a:off x="9129" y="62656"/>
              <a:ext cx="2213702" cy="288658"/>
              <a:chOff x="6553" y="62656"/>
              <a:chExt cx="2213702" cy="288658"/>
            </a:xfrm>
          </p:grpSpPr>
          <p:sp>
            <p:nvSpPr>
              <p:cNvPr id="6" name="Rectangle à coins arrondis 5"/>
              <p:cNvSpPr/>
              <p:nvPr userDrawn="1"/>
            </p:nvSpPr>
            <p:spPr>
              <a:xfrm>
                <a:off x="1758778" y="62656"/>
                <a:ext cx="461477" cy="288658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accent2"/>
                  </a:solidFill>
                </a:endParaRPr>
              </a:p>
            </p:txBody>
          </p:sp>
          <p:sp>
            <p:nvSpPr>
              <p:cNvPr id="8" name="Rectangle 7"/>
              <p:cNvSpPr/>
              <p:nvPr userDrawn="1"/>
            </p:nvSpPr>
            <p:spPr>
              <a:xfrm>
                <a:off x="187632" y="62656"/>
                <a:ext cx="1851549" cy="24787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accent2"/>
                  </a:solidFill>
                </a:endParaRPr>
              </a:p>
            </p:txBody>
          </p:sp>
          <p:sp>
            <p:nvSpPr>
              <p:cNvPr id="9" name="Rectangle à coins arrondis 8"/>
              <p:cNvSpPr/>
              <p:nvPr userDrawn="1"/>
            </p:nvSpPr>
            <p:spPr>
              <a:xfrm>
                <a:off x="6553" y="62656"/>
                <a:ext cx="461477" cy="288658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accent2"/>
                  </a:solidFill>
                </a:endParaRPr>
              </a:p>
            </p:txBody>
          </p:sp>
        </p:grpSp>
      </p:grpSp>
      <p:sp>
        <p:nvSpPr>
          <p:cNvPr id="10" name="Titre 1"/>
          <p:cNvSpPr>
            <a:spLocks noGrp="1"/>
          </p:cNvSpPr>
          <p:nvPr>
            <p:ph type="ctrTitle" hasCustomPrompt="1"/>
          </p:nvPr>
        </p:nvSpPr>
        <p:spPr>
          <a:xfrm>
            <a:off x="467544" y="504000"/>
            <a:ext cx="6408758" cy="400110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l">
              <a:buFontTx/>
              <a:buNone/>
              <a:defRPr sz="2600" b="1">
                <a:solidFill>
                  <a:schemeClr val="accent1"/>
                </a:solidFill>
              </a:defRPr>
            </a:lvl1pPr>
          </a:lstStyle>
          <a:p>
            <a:r>
              <a:rPr lang="fr-FR" dirty="0" smtClean="0"/>
              <a:t>Modifiez le titre du </a:t>
            </a:r>
            <a:r>
              <a:rPr lang="fr-FR" dirty="0" err="1" smtClean="0"/>
              <a:t>slide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200101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ctrTitle" hasCustomPrompt="1"/>
          </p:nvPr>
        </p:nvSpPr>
        <p:spPr>
          <a:xfrm>
            <a:off x="467544" y="504000"/>
            <a:ext cx="6408758" cy="400110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l">
              <a:buFontTx/>
              <a:buNone/>
              <a:defRPr sz="2600" b="1">
                <a:solidFill>
                  <a:schemeClr val="accent1"/>
                </a:solidFill>
              </a:defRPr>
            </a:lvl1pPr>
          </a:lstStyle>
          <a:p>
            <a:r>
              <a:rPr lang="fr-FR" dirty="0" smtClean="0"/>
              <a:t>Modifiez le titre du </a:t>
            </a:r>
            <a:r>
              <a:rPr lang="fr-FR" dirty="0" err="1" smtClean="0"/>
              <a:t>slide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92343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parti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317822" y="1628800"/>
            <a:ext cx="8502650" cy="467995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14000"/>
              </a:lnSpc>
              <a:buFont typeface="Wingdings" pitchFamily="2" charset="2"/>
              <a:buChar char="§"/>
              <a:defRPr sz="2400" b="1">
                <a:solidFill>
                  <a:schemeClr val="tx2"/>
                </a:solidFill>
              </a:defRPr>
            </a:lvl1pPr>
            <a:lvl2pPr marL="742950" indent="-285750">
              <a:lnSpc>
                <a:spcPct val="114000"/>
              </a:lnSpc>
              <a:buClr>
                <a:schemeClr val="accent1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</a:defRPr>
            </a:lvl2pPr>
            <a:lvl3pPr marL="1143000" indent="-228600">
              <a:lnSpc>
                <a:spcPct val="114000"/>
              </a:lnSpc>
              <a:buFont typeface="Wingdings 3" pitchFamily="18" charset="2"/>
              <a:buChar char="î"/>
              <a:defRPr sz="2000">
                <a:solidFill>
                  <a:schemeClr val="accent1"/>
                </a:solidFill>
              </a:defRPr>
            </a:lvl3pPr>
            <a:lvl4pPr marL="1600200" indent="-228600">
              <a:lnSpc>
                <a:spcPct val="114000"/>
              </a:lnSpc>
              <a:buFont typeface="Arial" pitchFamily="34" charset="0"/>
              <a:buChar char="–"/>
              <a:defRPr sz="1800" b="1"/>
            </a:lvl4pPr>
            <a:lvl5pPr marL="1971675" indent="-142875">
              <a:lnSpc>
                <a:spcPct val="114000"/>
              </a:lnSpc>
              <a:buFont typeface="Arial" pitchFamily="34" charset="0"/>
              <a:buChar char="•"/>
              <a:defRPr sz="16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4" name="Titre 1"/>
          <p:cNvSpPr>
            <a:spLocks noGrp="1"/>
          </p:cNvSpPr>
          <p:nvPr>
            <p:ph type="ctrTitle" hasCustomPrompt="1"/>
          </p:nvPr>
        </p:nvSpPr>
        <p:spPr>
          <a:xfrm>
            <a:off x="467544" y="504000"/>
            <a:ext cx="6408758" cy="400110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l">
              <a:buFontTx/>
              <a:buNone/>
              <a:defRPr sz="2600" b="1">
                <a:solidFill>
                  <a:schemeClr val="accent1"/>
                </a:solidFill>
              </a:defRPr>
            </a:lvl1pPr>
          </a:lstStyle>
          <a:p>
            <a:r>
              <a:rPr lang="fr-FR" dirty="0" smtClean="0"/>
              <a:t>Modifiez le titre du </a:t>
            </a:r>
            <a:r>
              <a:rPr lang="fr-FR" dirty="0" err="1" smtClean="0"/>
              <a:t>slide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387932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 parti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>
            <a:spLocks noGrp="1"/>
          </p:cNvSpPr>
          <p:nvPr>
            <p:ph type="ctrTitle" hasCustomPrompt="1"/>
          </p:nvPr>
        </p:nvSpPr>
        <p:spPr>
          <a:xfrm>
            <a:off x="467544" y="504000"/>
            <a:ext cx="6408758" cy="400110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l">
              <a:buFontTx/>
              <a:buNone/>
              <a:defRPr sz="2600" b="1">
                <a:solidFill>
                  <a:schemeClr val="accent1"/>
                </a:solidFill>
              </a:defRPr>
            </a:lvl1pPr>
          </a:lstStyle>
          <a:p>
            <a:r>
              <a:rPr lang="fr-FR" dirty="0" smtClean="0"/>
              <a:t>Modifiez le titre du </a:t>
            </a:r>
            <a:r>
              <a:rPr lang="fr-FR" dirty="0" err="1" smtClean="0"/>
              <a:t>slide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393300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 parti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0" y="1644047"/>
            <a:ext cx="1743889" cy="3945193"/>
          </a:xfrm>
          <a:prstGeom prst="rect">
            <a:avLst/>
          </a:prstGeom>
        </p:spPr>
      </p:pic>
      <p:sp>
        <p:nvSpPr>
          <p:cNvPr id="10" name="Espace réservé du texte vertical 2"/>
          <p:cNvSpPr>
            <a:spLocks noGrp="1"/>
          </p:cNvSpPr>
          <p:nvPr>
            <p:ph type="body" orient="vert" idx="14" hasCustomPrompt="1"/>
          </p:nvPr>
        </p:nvSpPr>
        <p:spPr>
          <a:xfrm>
            <a:off x="393502" y="4877391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3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5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11" name="Espace réservé du texte vertical 2"/>
          <p:cNvSpPr>
            <a:spLocks noGrp="1"/>
          </p:cNvSpPr>
          <p:nvPr>
            <p:ph type="body" orient="vert" idx="12" hasCustomPrompt="1"/>
          </p:nvPr>
        </p:nvSpPr>
        <p:spPr>
          <a:xfrm>
            <a:off x="827584" y="4221088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3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4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12" name="Espace réservé du texte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458874" y="2276872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 baseline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3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1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14" name="Espace réservé du texte vertical 2"/>
          <p:cNvSpPr>
            <a:spLocks noGrp="1"/>
          </p:cNvSpPr>
          <p:nvPr>
            <p:ph type="body" orient="vert" idx="10" hasCustomPrompt="1"/>
          </p:nvPr>
        </p:nvSpPr>
        <p:spPr>
          <a:xfrm>
            <a:off x="1386866" y="2924944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3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2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15" name="Espace réservé du texte vertical 2"/>
          <p:cNvSpPr>
            <a:spLocks noGrp="1"/>
          </p:cNvSpPr>
          <p:nvPr>
            <p:ph type="body" orient="vert" idx="11" hasCustomPrompt="1"/>
          </p:nvPr>
        </p:nvSpPr>
        <p:spPr>
          <a:xfrm>
            <a:off x="1187624" y="3573016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4"/>
              </a:buBlip>
              <a:defRPr sz="2400" b="1">
                <a:solidFill>
                  <a:schemeClr val="accent1"/>
                </a:solidFill>
              </a:defRPr>
            </a:lvl1pPr>
            <a:lvl2pPr marL="663575" indent="-206375">
              <a:buFontTx/>
              <a:buBlip>
                <a:blip r:embed="rId5"/>
              </a:buBlip>
              <a:defRPr sz="1600" b="1"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3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13" name="ZoneTexte 12"/>
          <p:cNvSpPr txBox="1"/>
          <p:nvPr userDrawn="1"/>
        </p:nvSpPr>
        <p:spPr>
          <a:xfrm>
            <a:off x="468000" y="504000"/>
            <a:ext cx="5760640" cy="40011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fr-FR" sz="2600" b="1" dirty="0" smtClean="0">
                <a:solidFill>
                  <a:schemeClr val="accent1"/>
                </a:solidFill>
              </a:rPr>
              <a:t>Sommaire</a:t>
            </a:r>
            <a:endParaRPr lang="fr-FR" sz="2600" b="1" dirty="0">
              <a:solidFill>
                <a:schemeClr val="accent1"/>
              </a:solidFill>
            </a:endParaRPr>
          </a:p>
        </p:txBody>
      </p:sp>
      <p:sp>
        <p:nvSpPr>
          <p:cNvPr id="16" name="Espace réservé de la date 3"/>
          <p:cNvSpPr txBox="1">
            <a:spLocks/>
          </p:cNvSpPr>
          <p:nvPr userDrawn="1"/>
        </p:nvSpPr>
        <p:spPr>
          <a:xfrm>
            <a:off x="7236000" y="6613200"/>
            <a:ext cx="1066800" cy="169277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2E9CA10-05CB-42BF-A81C-0D270473C232}" type="datetimeFigureOut">
              <a:rPr lang="fr-FR" sz="1100" b="0" smtClean="0">
                <a:solidFill>
                  <a:schemeClr val="bg1"/>
                </a:solidFill>
              </a:rPr>
              <a:pPr algn="r"/>
              <a:t>12/08/2014</a:t>
            </a:fld>
            <a:endParaRPr lang="fr-FR" sz="9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0199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jpe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ags" Target="../tags/tag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1.xml"/><Relationship Id="rId21" Type="http://schemas.openxmlformats.org/officeDocument/2006/relationships/image" Target="../media/image1.jpeg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20" Type="http://schemas.openxmlformats.org/officeDocument/2006/relationships/tags" Target="../tags/tag2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8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Relationship Id="rId22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9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17" Type="http://schemas.openxmlformats.org/officeDocument/2006/relationships/tags" Target="../tags/tag3.xml"/><Relationship Id="rId2" Type="http://schemas.openxmlformats.org/officeDocument/2006/relationships/slideLayout" Target="../slideLayouts/slideLayout38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46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slideLayout" Target="../slideLayouts/slideLayout50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9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63.xml"/><Relationship Id="rId2" Type="http://schemas.openxmlformats.org/officeDocument/2006/relationships/slideLayout" Target="../slideLayouts/slideLayout53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62.xml"/><Relationship Id="rId5" Type="http://schemas.openxmlformats.org/officeDocument/2006/relationships/slideLayout" Target="../slideLayouts/slideLayout56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61.xml"/><Relationship Id="rId4" Type="http://schemas.openxmlformats.org/officeDocument/2006/relationships/slideLayout" Target="../slideLayouts/slideLayout55.xml"/><Relationship Id="rId9" Type="http://schemas.openxmlformats.org/officeDocument/2006/relationships/slideLayout" Target="../slideLayouts/slideLayout60.xml"/><Relationship Id="rId14" Type="http://schemas.openxmlformats.org/officeDocument/2006/relationships/tags" Target="../tags/tag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0" y="6503472"/>
            <a:ext cx="9144000" cy="369332"/>
          </a:xfrm>
          <a:prstGeom prst="rect">
            <a:avLst/>
          </a:prstGeom>
          <a:solidFill>
            <a:srgbClr val="005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r"/>
            <a:endParaRPr lang="fr-FR" dirty="0"/>
          </a:p>
        </p:txBody>
      </p:sp>
      <p:cxnSp>
        <p:nvCxnSpPr>
          <p:cNvPr id="31" name="Connecteur droit 30"/>
          <p:cNvCxnSpPr/>
          <p:nvPr/>
        </p:nvCxnSpPr>
        <p:spPr>
          <a:xfrm>
            <a:off x="8417920" y="6503472"/>
            <a:ext cx="0" cy="354279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8447416" y="6612741"/>
            <a:ext cx="64807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  </a:t>
            </a:r>
            <a:r>
              <a:rPr lang="en-US" sz="1000" dirty="0" smtClean="0">
                <a:solidFill>
                  <a:schemeClr val="bg1"/>
                </a:solidFill>
              </a:rPr>
              <a:t>Page </a:t>
            </a:r>
            <a:fld id="{68D73963-380B-4232-BFDD-1B76183B206E}" type="slidenum">
              <a:rPr lang="en-US" sz="900" smtClean="0">
                <a:solidFill>
                  <a:schemeClr val="bg1"/>
                </a:solidFill>
              </a:rPr>
              <a:pPr algn="ctr"/>
              <a:t>‹N°›</a:t>
            </a:fld>
            <a:endParaRPr lang="en-US" sz="800" dirty="0">
              <a:solidFill>
                <a:schemeClr val="bg1"/>
              </a:solidFill>
            </a:endParaRPr>
          </a:p>
        </p:txBody>
      </p:sp>
      <p:pic>
        <p:nvPicPr>
          <p:cNvPr id="19" name="Image 18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355140"/>
            <a:ext cx="9144000" cy="1089522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52320" y="501599"/>
            <a:ext cx="1229279" cy="796605"/>
          </a:xfrm>
          <a:prstGeom prst="rect">
            <a:avLst/>
          </a:prstGeom>
        </p:spPr>
      </p:pic>
      <p:grpSp>
        <p:nvGrpSpPr>
          <p:cNvPr id="3" name="Groupe 2"/>
          <p:cNvGrpSpPr/>
          <p:nvPr/>
        </p:nvGrpSpPr>
        <p:grpSpPr>
          <a:xfrm>
            <a:off x="0" y="310534"/>
            <a:ext cx="9145374" cy="0"/>
            <a:chOff x="0" y="310534"/>
            <a:chExt cx="9145374" cy="0"/>
          </a:xfrm>
        </p:grpSpPr>
        <p:cxnSp>
          <p:nvCxnSpPr>
            <p:cNvPr id="12" name="Connecteur droit 11"/>
            <p:cNvCxnSpPr/>
            <p:nvPr/>
          </p:nvCxnSpPr>
          <p:spPr>
            <a:xfrm flipV="1">
              <a:off x="1828868" y="310534"/>
              <a:ext cx="1829902" cy="0"/>
            </a:xfrm>
            <a:prstGeom prst="line">
              <a:avLst/>
            </a:prstGeom>
            <a:ln w="88900">
              <a:solidFill>
                <a:srgbClr val="8D358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/>
            <p:cNvCxnSpPr/>
            <p:nvPr/>
          </p:nvCxnSpPr>
          <p:spPr>
            <a:xfrm flipV="1">
              <a:off x="7315472" y="310534"/>
              <a:ext cx="1829902" cy="0"/>
            </a:xfrm>
            <a:prstGeom prst="line">
              <a:avLst/>
            </a:prstGeom>
            <a:ln w="88900">
              <a:solidFill>
                <a:srgbClr val="D64B1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>
            <a:xfrm flipV="1">
              <a:off x="3657736" y="310534"/>
              <a:ext cx="1829902" cy="0"/>
            </a:xfrm>
            <a:prstGeom prst="line">
              <a:avLst/>
            </a:prstGeom>
            <a:ln w="88900">
              <a:solidFill>
                <a:srgbClr val="B2BE3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/>
            <p:nvPr/>
          </p:nvCxnSpPr>
          <p:spPr>
            <a:xfrm flipV="1">
              <a:off x="5486604" y="310534"/>
              <a:ext cx="1829902" cy="0"/>
            </a:xfrm>
            <a:prstGeom prst="line">
              <a:avLst/>
            </a:prstGeom>
            <a:ln w="88900">
              <a:solidFill>
                <a:srgbClr val="80888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/>
            <p:nvPr/>
          </p:nvCxnSpPr>
          <p:spPr>
            <a:xfrm flipV="1">
              <a:off x="0" y="310534"/>
              <a:ext cx="1829902" cy="0"/>
            </a:xfrm>
            <a:prstGeom prst="line">
              <a:avLst/>
            </a:prstGeom>
            <a:ln w="88900">
              <a:solidFill>
                <a:srgbClr val="88B4D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Espace réservé de la date 3"/>
          <p:cNvSpPr txBox="1">
            <a:spLocks/>
          </p:cNvSpPr>
          <p:nvPr userDrawn="1"/>
        </p:nvSpPr>
        <p:spPr>
          <a:xfrm>
            <a:off x="5580112" y="6614278"/>
            <a:ext cx="1066800" cy="184666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r-FR" sz="1200" b="0" dirty="0" smtClean="0">
                <a:solidFill>
                  <a:schemeClr val="bg1"/>
                </a:solidFill>
              </a:rPr>
              <a:t>P3-0032-01</a:t>
            </a:r>
            <a:endParaRPr lang="fr-FR" sz="5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6902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24" r:id="rId3"/>
    <p:sldLayoutId id="2147483712" r:id="rId4"/>
    <p:sldLayoutId id="2147483713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  <p:sldLayoutId id="2147483736" r:id="rId17"/>
    <p:sldLayoutId id="2147483723" r:id="rId18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0" y="6503472"/>
            <a:ext cx="9144000" cy="369332"/>
          </a:xfrm>
          <a:prstGeom prst="rect">
            <a:avLst/>
          </a:prstGeom>
          <a:solidFill>
            <a:srgbClr val="005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r"/>
            <a:endParaRPr lang="fr-FR" dirty="0"/>
          </a:p>
        </p:txBody>
      </p:sp>
      <p:cxnSp>
        <p:nvCxnSpPr>
          <p:cNvPr id="31" name="Connecteur droit 30"/>
          <p:cNvCxnSpPr/>
          <p:nvPr/>
        </p:nvCxnSpPr>
        <p:spPr>
          <a:xfrm>
            <a:off x="8417920" y="6503472"/>
            <a:ext cx="0" cy="354279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8447416" y="6612741"/>
            <a:ext cx="64807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  </a:t>
            </a:r>
            <a:r>
              <a:rPr lang="en-US" sz="1000" dirty="0" smtClean="0">
                <a:solidFill>
                  <a:schemeClr val="bg1"/>
                </a:solidFill>
              </a:rPr>
              <a:t>Page </a:t>
            </a:r>
            <a:fld id="{68D73963-380B-4232-BFDD-1B76183B206E}" type="slidenum">
              <a:rPr lang="en-US" sz="900" smtClean="0">
                <a:solidFill>
                  <a:schemeClr val="bg1"/>
                </a:solidFill>
              </a:rPr>
              <a:pPr algn="ctr"/>
              <a:t>‹N°›</a:t>
            </a:fld>
            <a:endParaRPr lang="en-US" sz="800" dirty="0">
              <a:solidFill>
                <a:schemeClr val="bg1"/>
              </a:solidFill>
            </a:endParaRPr>
          </a:p>
        </p:txBody>
      </p:sp>
      <p:pic>
        <p:nvPicPr>
          <p:cNvPr id="19" name="Image 18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355140"/>
            <a:ext cx="9144000" cy="1089522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52320" y="501599"/>
            <a:ext cx="1229279" cy="796605"/>
          </a:xfrm>
          <a:prstGeom prst="rect">
            <a:avLst/>
          </a:prstGeom>
        </p:spPr>
      </p:pic>
      <p:grpSp>
        <p:nvGrpSpPr>
          <p:cNvPr id="3" name="Groupe 2"/>
          <p:cNvGrpSpPr/>
          <p:nvPr/>
        </p:nvGrpSpPr>
        <p:grpSpPr>
          <a:xfrm>
            <a:off x="0" y="310534"/>
            <a:ext cx="9145374" cy="0"/>
            <a:chOff x="0" y="310534"/>
            <a:chExt cx="9145374" cy="0"/>
          </a:xfrm>
        </p:grpSpPr>
        <p:cxnSp>
          <p:nvCxnSpPr>
            <p:cNvPr id="12" name="Connecteur droit 11"/>
            <p:cNvCxnSpPr/>
            <p:nvPr/>
          </p:nvCxnSpPr>
          <p:spPr>
            <a:xfrm flipV="1">
              <a:off x="1828220" y="310534"/>
              <a:ext cx="1829902" cy="0"/>
            </a:xfrm>
            <a:prstGeom prst="line">
              <a:avLst/>
            </a:prstGeom>
            <a:ln w="88900">
              <a:solidFill>
                <a:srgbClr val="8D358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/>
            <p:cNvCxnSpPr/>
            <p:nvPr/>
          </p:nvCxnSpPr>
          <p:spPr>
            <a:xfrm flipV="1">
              <a:off x="7315472" y="310534"/>
              <a:ext cx="1829902" cy="0"/>
            </a:xfrm>
            <a:prstGeom prst="line">
              <a:avLst/>
            </a:prstGeom>
            <a:ln w="88900">
              <a:solidFill>
                <a:srgbClr val="D64B1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>
            <a:xfrm flipV="1">
              <a:off x="3657600" y="310534"/>
              <a:ext cx="1829902" cy="0"/>
            </a:xfrm>
            <a:prstGeom prst="line">
              <a:avLst/>
            </a:prstGeom>
            <a:ln w="88900">
              <a:solidFill>
                <a:srgbClr val="B2BE3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/>
            <p:nvPr/>
          </p:nvCxnSpPr>
          <p:spPr>
            <a:xfrm flipV="1">
              <a:off x="5486400" y="310534"/>
              <a:ext cx="1829902" cy="0"/>
            </a:xfrm>
            <a:prstGeom prst="line">
              <a:avLst/>
            </a:prstGeom>
            <a:ln w="88900">
              <a:solidFill>
                <a:srgbClr val="80888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/>
            <p:nvPr/>
          </p:nvCxnSpPr>
          <p:spPr>
            <a:xfrm flipV="1">
              <a:off x="0" y="310534"/>
              <a:ext cx="1829902" cy="0"/>
            </a:xfrm>
            <a:prstGeom prst="line">
              <a:avLst/>
            </a:prstGeom>
            <a:ln w="88900">
              <a:solidFill>
                <a:srgbClr val="88B4D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Espace réservé de la date 3"/>
          <p:cNvSpPr txBox="1">
            <a:spLocks/>
          </p:cNvSpPr>
          <p:nvPr userDrawn="1"/>
        </p:nvSpPr>
        <p:spPr>
          <a:xfrm>
            <a:off x="5580112" y="6614278"/>
            <a:ext cx="1066800" cy="184666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r-FR" sz="1200" b="0" dirty="0" smtClean="0">
                <a:solidFill>
                  <a:schemeClr val="bg1"/>
                </a:solidFill>
              </a:rPr>
              <a:t>P3-0032-01</a:t>
            </a:r>
            <a:endParaRPr lang="fr-FR" sz="5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8099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  <p:sldLayoutId id="2147483752" r:id="rId15"/>
    <p:sldLayoutId id="2147483753" r:id="rId16"/>
    <p:sldLayoutId id="2147483754" r:id="rId17"/>
    <p:sldLayoutId id="2147483755" r:id="rId18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0" y="6503472"/>
            <a:ext cx="9144000" cy="369332"/>
          </a:xfrm>
          <a:prstGeom prst="rect">
            <a:avLst/>
          </a:prstGeom>
          <a:solidFill>
            <a:srgbClr val="005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r"/>
            <a:endParaRPr lang="fr-FR" dirty="0"/>
          </a:p>
        </p:txBody>
      </p:sp>
      <p:cxnSp>
        <p:nvCxnSpPr>
          <p:cNvPr id="31" name="Connecteur droit 30"/>
          <p:cNvCxnSpPr/>
          <p:nvPr/>
        </p:nvCxnSpPr>
        <p:spPr>
          <a:xfrm>
            <a:off x="8417920" y="6503472"/>
            <a:ext cx="0" cy="354279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8447416" y="6612741"/>
            <a:ext cx="64807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  </a:t>
            </a:r>
            <a:r>
              <a:rPr lang="en-US" sz="1000" dirty="0" smtClean="0">
                <a:solidFill>
                  <a:schemeClr val="bg1"/>
                </a:solidFill>
              </a:rPr>
              <a:t>Page </a:t>
            </a:r>
            <a:fld id="{68D73963-380B-4232-BFDD-1B76183B206E}" type="slidenum">
              <a:rPr lang="en-US" sz="900" smtClean="0">
                <a:solidFill>
                  <a:schemeClr val="bg1"/>
                </a:solidFill>
              </a:rPr>
              <a:pPr algn="ctr"/>
              <a:t>‹N°›</a:t>
            </a:fld>
            <a:endParaRPr lang="en-US" sz="800" dirty="0">
              <a:solidFill>
                <a:schemeClr val="bg1"/>
              </a:solidFill>
            </a:endParaRPr>
          </a:p>
        </p:txBody>
      </p:sp>
      <p:pic>
        <p:nvPicPr>
          <p:cNvPr id="19" name="Image 18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355140"/>
            <a:ext cx="9144000" cy="1089522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52320" y="501599"/>
            <a:ext cx="1229279" cy="796605"/>
          </a:xfrm>
          <a:prstGeom prst="rect">
            <a:avLst/>
          </a:prstGeom>
        </p:spPr>
      </p:pic>
      <p:grpSp>
        <p:nvGrpSpPr>
          <p:cNvPr id="2" name="Groupe 1"/>
          <p:cNvGrpSpPr/>
          <p:nvPr/>
        </p:nvGrpSpPr>
        <p:grpSpPr>
          <a:xfrm>
            <a:off x="0" y="310534"/>
            <a:ext cx="9144000" cy="0"/>
            <a:chOff x="0" y="310534"/>
            <a:chExt cx="9144000" cy="0"/>
          </a:xfrm>
        </p:grpSpPr>
        <p:cxnSp>
          <p:nvCxnSpPr>
            <p:cNvPr id="12" name="Connecteur droit 11"/>
            <p:cNvCxnSpPr/>
            <p:nvPr/>
          </p:nvCxnSpPr>
          <p:spPr>
            <a:xfrm flipV="1">
              <a:off x="2286000" y="310534"/>
              <a:ext cx="2286000" cy="0"/>
            </a:xfrm>
            <a:prstGeom prst="line">
              <a:avLst/>
            </a:prstGeom>
            <a:ln w="88900">
              <a:solidFill>
                <a:srgbClr val="8D358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>
            <a:xfrm flipV="1">
              <a:off x="4572000" y="310534"/>
              <a:ext cx="2286000" cy="0"/>
            </a:xfrm>
            <a:prstGeom prst="line">
              <a:avLst/>
            </a:prstGeom>
            <a:ln w="88900">
              <a:solidFill>
                <a:srgbClr val="B2BE3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/>
            <p:nvPr/>
          </p:nvCxnSpPr>
          <p:spPr>
            <a:xfrm flipV="1">
              <a:off x="6858000" y="310534"/>
              <a:ext cx="2286000" cy="0"/>
            </a:xfrm>
            <a:prstGeom prst="line">
              <a:avLst/>
            </a:prstGeom>
            <a:ln w="88900">
              <a:solidFill>
                <a:srgbClr val="80888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/>
            <p:nvPr/>
          </p:nvCxnSpPr>
          <p:spPr>
            <a:xfrm flipV="1">
              <a:off x="0" y="310534"/>
              <a:ext cx="2286000" cy="0"/>
            </a:xfrm>
            <a:prstGeom prst="line">
              <a:avLst/>
            </a:prstGeom>
            <a:ln w="88900">
              <a:solidFill>
                <a:srgbClr val="88B4D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Espace réservé de la date 3"/>
          <p:cNvSpPr txBox="1">
            <a:spLocks/>
          </p:cNvSpPr>
          <p:nvPr userDrawn="1"/>
        </p:nvSpPr>
        <p:spPr>
          <a:xfrm>
            <a:off x="5580112" y="6614278"/>
            <a:ext cx="1066800" cy="184666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r-FR" sz="1200" b="0" dirty="0" smtClean="0">
                <a:solidFill>
                  <a:schemeClr val="bg1"/>
                </a:solidFill>
              </a:rPr>
              <a:t>P3-0032-01</a:t>
            </a:r>
            <a:endParaRPr lang="fr-FR" sz="5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4107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4" r:id="rId15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0" y="6503472"/>
            <a:ext cx="9144000" cy="369332"/>
          </a:xfrm>
          <a:prstGeom prst="rect">
            <a:avLst/>
          </a:prstGeom>
          <a:solidFill>
            <a:srgbClr val="005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r"/>
            <a:endParaRPr lang="fr-FR" dirty="0"/>
          </a:p>
        </p:txBody>
      </p:sp>
      <p:cxnSp>
        <p:nvCxnSpPr>
          <p:cNvPr id="31" name="Connecteur droit 30"/>
          <p:cNvCxnSpPr/>
          <p:nvPr/>
        </p:nvCxnSpPr>
        <p:spPr>
          <a:xfrm>
            <a:off x="8417920" y="6503472"/>
            <a:ext cx="0" cy="354279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8447416" y="6612741"/>
            <a:ext cx="64807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  </a:t>
            </a:r>
            <a:r>
              <a:rPr lang="en-US" sz="1000" dirty="0" smtClean="0">
                <a:solidFill>
                  <a:schemeClr val="bg1"/>
                </a:solidFill>
              </a:rPr>
              <a:t>Page </a:t>
            </a:r>
            <a:fld id="{68D73963-380B-4232-BFDD-1B76183B206E}" type="slidenum">
              <a:rPr lang="en-US" sz="900" smtClean="0">
                <a:solidFill>
                  <a:schemeClr val="bg1"/>
                </a:solidFill>
              </a:rPr>
              <a:pPr algn="ctr"/>
              <a:t>‹N°›</a:t>
            </a:fld>
            <a:endParaRPr lang="en-US" sz="800" dirty="0">
              <a:solidFill>
                <a:schemeClr val="bg1"/>
              </a:solidFill>
            </a:endParaRPr>
          </a:p>
        </p:txBody>
      </p:sp>
      <p:pic>
        <p:nvPicPr>
          <p:cNvPr id="19" name="Image 18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355140"/>
            <a:ext cx="9144000" cy="1089522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52320" y="501599"/>
            <a:ext cx="1229279" cy="796605"/>
          </a:xfrm>
          <a:prstGeom prst="rect">
            <a:avLst/>
          </a:prstGeom>
        </p:spPr>
      </p:pic>
      <p:grpSp>
        <p:nvGrpSpPr>
          <p:cNvPr id="3" name="Groupe 2"/>
          <p:cNvGrpSpPr/>
          <p:nvPr/>
        </p:nvGrpSpPr>
        <p:grpSpPr>
          <a:xfrm>
            <a:off x="0" y="310534"/>
            <a:ext cx="9144000" cy="0"/>
            <a:chOff x="0" y="310534"/>
            <a:chExt cx="9144000" cy="0"/>
          </a:xfrm>
        </p:grpSpPr>
        <p:cxnSp>
          <p:nvCxnSpPr>
            <p:cNvPr id="12" name="Connecteur droit 11"/>
            <p:cNvCxnSpPr/>
            <p:nvPr/>
          </p:nvCxnSpPr>
          <p:spPr>
            <a:xfrm flipV="1">
              <a:off x="3049200" y="310534"/>
              <a:ext cx="3047224" cy="0"/>
            </a:xfrm>
            <a:prstGeom prst="line">
              <a:avLst/>
            </a:prstGeom>
            <a:ln w="88900">
              <a:solidFill>
                <a:srgbClr val="8D358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>
            <a:xfrm flipV="1">
              <a:off x="6096776" y="310534"/>
              <a:ext cx="3047224" cy="0"/>
            </a:xfrm>
            <a:prstGeom prst="line">
              <a:avLst/>
            </a:prstGeom>
            <a:ln w="88900">
              <a:solidFill>
                <a:srgbClr val="B2BE3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/>
            <p:nvPr/>
          </p:nvCxnSpPr>
          <p:spPr>
            <a:xfrm flipV="1">
              <a:off x="0" y="310534"/>
              <a:ext cx="3047224" cy="0"/>
            </a:xfrm>
            <a:prstGeom prst="line">
              <a:avLst/>
            </a:prstGeom>
            <a:ln w="88900">
              <a:solidFill>
                <a:srgbClr val="88B4D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Espace réservé de la date 3"/>
          <p:cNvSpPr txBox="1">
            <a:spLocks/>
          </p:cNvSpPr>
          <p:nvPr userDrawn="1"/>
        </p:nvSpPr>
        <p:spPr>
          <a:xfrm>
            <a:off x="5580112" y="6614278"/>
            <a:ext cx="1066800" cy="184666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r-FR" sz="1200" b="0" dirty="0" smtClean="0">
                <a:solidFill>
                  <a:schemeClr val="bg1"/>
                </a:solidFill>
              </a:rPr>
              <a:t>P3-0032-01</a:t>
            </a:r>
            <a:endParaRPr lang="fr-FR" sz="5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0290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  <p:sldLayoutId id="2147483793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18" Type="http://schemas.openxmlformats.org/officeDocument/2006/relationships/image" Target="../media/image3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17" Type="http://schemas.openxmlformats.org/officeDocument/2006/relationships/image" Target="../media/image32.png"/><Relationship Id="rId2" Type="http://schemas.openxmlformats.org/officeDocument/2006/relationships/image" Target="../media/image17.png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5" Type="http://schemas.openxmlformats.org/officeDocument/2006/relationships/image" Target="../media/image3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ctrTitle"/>
          </p:nvPr>
        </p:nvSpPr>
        <p:spPr>
          <a:xfrm>
            <a:off x="5148064" y="2852936"/>
            <a:ext cx="2736304" cy="1354217"/>
          </a:xfrm>
        </p:spPr>
        <p:txBody>
          <a:bodyPr/>
          <a:lstStyle/>
          <a:p>
            <a:pPr algn="ctr"/>
            <a:r>
              <a:rPr lang="fr-FR" dirty="0" smtClean="0"/>
              <a:t>Formation GIT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573364" y="4653136"/>
            <a:ext cx="6273329" cy="369332"/>
          </a:xfrm>
        </p:spPr>
        <p:txBody>
          <a:bodyPr/>
          <a:lstStyle/>
          <a:p>
            <a:r>
              <a:rPr lang="fr-FR" dirty="0" smtClean="0"/>
              <a:t>Laurent Kappel</a:t>
            </a:r>
            <a:endParaRPr lang="fr-FR" dirty="0"/>
          </a:p>
        </p:txBody>
      </p:sp>
      <p:sp>
        <p:nvSpPr>
          <p:cNvPr id="4" name="Titre 5"/>
          <p:cNvSpPr txBox="1">
            <a:spLocks/>
          </p:cNvSpPr>
          <p:nvPr/>
        </p:nvSpPr>
        <p:spPr>
          <a:xfrm>
            <a:off x="2742304" y="6021288"/>
            <a:ext cx="2967725" cy="50783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fr-FR" sz="1100" b="1" dirty="0" smtClean="0">
                <a:solidFill>
                  <a:schemeClr val="bg1"/>
                </a:solidFill>
                <a:latin typeface="+mn-lt"/>
              </a:rPr>
              <a:t>Groupe </a:t>
            </a:r>
            <a:r>
              <a:rPr lang="fr-FR" sz="1100" b="1" dirty="0">
                <a:solidFill>
                  <a:schemeClr val="bg1"/>
                </a:solidFill>
                <a:latin typeface="+mn-lt"/>
              </a:rPr>
              <a:t>SII </a:t>
            </a:r>
            <a:endParaRPr lang="fr-FR" sz="1100" b="1" dirty="0" smtClean="0">
              <a:solidFill>
                <a:schemeClr val="bg1"/>
              </a:solidFill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fr-FR" sz="1100" b="1" dirty="0" smtClean="0">
                <a:solidFill>
                  <a:schemeClr val="bg1"/>
                </a:solidFill>
                <a:latin typeface="+mn-lt"/>
              </a:rPr>
              <a:t>65</a:t>
            </a:r>
            <a:r>
              <a:rPr lang="fr-FR" sz="1100" b="1" dirty="0">
                <a:solidFill>
                  <a:schemeClr val="bg1"/>
                </a:solidFill>
                <a:latin typeface="+mn-lt"/>
              </a:rPr>
              <a:t>, rue de Bercy - 75012 Paris</a:t>
            </a:r>
          </a:p>
          <a:p>
            <a:pPr>
              <a:lnSpc>
                <a:spcPct val="100000"/>
              </a:lnSpc>
            </a:pPr>
            <a:r>
              <a:rPr lang="fr-FR" sz="1100" b="1" dirty="0">
                <a:solidFill>
                  <a:schemeClr val="bg1"/>
                </a:solidFill>
                <a:latin typeface="+mn-lt"/>
              </a:rPr>
              <a:t>Tél : 01 42 84 82 22 - Fax : 01 42 84 30 </a:t>
            </a:r>
            <a:r>
              <a:rPr lang="fr-FR" sz="1100" b="1" dirty="0" smtClean="0">
                <a:solidFill>
                  <a:schemeClr val="bg1"/>
                </a:solidFill>
                <a:latin typeface="+mn-lt"/>
              </a:rPr>
              <a:t>82</a:t>
            </a:r>
            <a:endParaRPr lang="fr-FR" sz="1100" b="1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67" y="2852936"/>
            <a:ext cx="3621245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3130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ctrTitle"/>
          </p:nvPr>
        </p:nvSpPr>
        <p:spPr>
          <a:xfrm>
            <a:off x="467544" y="504000"/>
            <a:ext cx="6408758" cy="400110"/>
          </a:xfrm>
        </p:spPr>
        <p:txBody>
          <a:bodyPr/>
          <a:lstStyle/>
          <a:p>
            <a:r>
              <a:rPr lang="fr-FR" b="0" dirty="0"/>
              <a:t>Git </a:t>
            </a:r>
            <a:r>
              <a:rPr lang="fr-FR" b="0" dirty="0" err="1"/>
              <a:t>is</a:t>
            </a:r>
            <a:r>
              <a:rPr lang="fr-FR" b="0" dirty="0"/>
              <a:t> </a:t>
            </a:r>
            <a:r>
              <a:rPr lang="fr-FR" b="0" dirty="0" err="1"/>
              <a:t>Distributed</a:t>
            </a:r>
            <a:endParaRPr lang="fr-FR" dirty="0"/>
          </a:p>
        </p:txBody>
      </p:sp>
      <p:sp>
        <p:nvSpPr>
          <p:cNvPr id="4" name="Espace réservé du texte 1"/>
          <p:cNvSpPr txBox="1">
            <a:spLocks/>
          </p:cNvSpPr>
          <p:nvPr/>
        </p:nvSpPr>
        <p:spPr>
          <a:xfrm>
            <a:off x="449053" y="4157464"/>
            <a:ext cx="8502650" cy="237626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Font typeface="Wingdings" pitchFamily="2" charset="2"/>
              <a:buChar char="§"/>
              <a:defRPr sz="24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Font typeface="Wingdings 3" pitchFamily="18" charset="2"/>
              <a:buChar char="î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71675" indent="-142875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1403648" y="3541327"/>
            <a:ext cx="11521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RD/WR</a:t>
            </a:r>
            <a:endParaRPr lang="fr-FR" dirty="0">
              <a:solidFill>
                <a:srgbClr val="FF0000"/>
              </a:solidFill>
            </a:endParaRPr>
          </a:p>
        </p:txBody>
      </p:sp>
      <p:cxnSp>
        <p:nvCxnSpPr>
          <p:cNvPr id="11" name="Connecteur droit avec flèche 10"/>
          <p:cNvCxnSpPr/>
          <p:nvPr/>
        </p:nvCxnSpPr>
        <p:spPr>
          <a:xfrm>
            <a:off x="2950909" y="3140968"/>
            <a:ext cx="288032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941" y="2636910"/>
            <a:ext cx="3276600" cy="250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188" y="2710390"/>
            <a:ext cx="1800225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2051720" y="170080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fr-FR" dirty="0"/>
              <a:t>A </a:t>
            </a:r>
            <a:r>
              <a:rPr lang="fr-FR" u="sng" dirty="0" err="1"/>
              <a:t>very</a:t>
            </a:r>
            <a:r>
              <a:rPr lang="fr-FR" dirty="0"/>
              <a:t> </a:t>
            </a:r>
            <a:r>
              <a:rPr lang="fr-FR" dirty="0" err="1"/>
              <a:t>common</a:t>
            </a:r>
            <a:r>
              <a:rPr lang="fr-FR" dirty="0"/>
              <a:t> practice:</a:t>
            </a:r>
          </a:p>
          <a:p>
            <a:pPr algn="ctr"/>
            <a:r>
              <a:rPr lang="fr-FR" dirty="0"/>
              <a:t>Sharing via </a:t>
            </a:r>
            <a:r>
              <a:rPr lang="fr-FR" u="sng" dirty="0"/>
              <a:t>user-</a:t>
            </a:r>
            <a:r>
              <a:rPr lang="fr-FR" u="sng" dirty="0" err="1"/>
              <a:t>owned</a:t>
            </a:r>
            <a:r>
              <a:rPr lang="fr-FR" u="sng" dirty="0"/>
              <a:t> repos</a:t>
            </a:r>
          </a:p>
        </p:txBody>
      </p:sp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781827"/>
            <a:ext cx="1495425" cy="225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Connecteur droit avec flèche 20"/>
          <p:cNvCxnSpPr/>
          <p:nvPr/>
        </p:nvCxnSpPr>
        <p:spPr>
          <a:xfrm>
            <a:off x="2950909" y="3068960"/>
            <a:ext cx="288032" cy="0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/>
          <p:nvPr/>
        </p:nvCxnSpPr>
        <p:spPr>
          <a:xfrm>
            <a:off x="2971081" y="4705860"/>
            <a:ext cx="288032" cy="0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/>
          <p:cNvCxnSpPr/>
          <p:nvPr/>
        </p:nvCxnSpPr>
        <p:spPr>
          <a:xfrm flipV="1">
            <a:off x="2251001" y="3356992"/>
            <a:ext cx="864096" cy="876654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411759" y="3705930"/>
            <a:ext cx="12241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READ</a:t>
            </a:r>
          </a:p>
          <a:p>
            <a:pPr algn="ctr"/>
            <a:r>
              <a:rPr lang="fr-FR" b="1" dirty="0">
                <a:solidFill>
                  <a:srgbClr val="FF0000"/>
                </a:solidFill>
              </a:rPr>
              <a:t>ONLY</a:t>
            </a:r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058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b="0" dirty="0"/>
              <a:t>Git </a:t>
            </a:r>
            <a:r>
              <a:rPr lang="fr-FR" b="0" dirty="0" err="1"/>
              <a:t>is</a:t>
            </a:r>
            <a:r>
              <a:rPr lang="fr-FR" b="0" dirty="0"/>
              <a:t> </a:t>
            </a:r>
            <a:r>
              <a:rPr lang="fr-FR" b="0" dirty="0" err="1"/>
              <a:t>Distributed</a:t>
            </a:r>
            <a:endParaRPr lang="fr-FR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636912"/>
            <a:ext cx="6915150" cy="296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Rectangle 28"/>
          <p:cNvSpPr/>
          <p:nvPr/>
        </p:nvSpPr>
        <p:spPr>
          <a:xfrm>
            <a:off x="2044215" y="16288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fr-FR" dirty="0"/>
              <a:t>A </a:t>
            </a:r>
            <a:r>
              <a:rPr lang="fr-FR" u="sng" dirty="0" err="1"/>
              <a:t>very</a:t>
            </a:r>
            <a:r>
              <a:rPr lang="fr-FR" dirty="0"/>
              <a:t> </a:t>
            </a:r>
            <a:r>
              <a:rPr lang="fr-FR" dirty="0" err="1"/>
              <a:t>common</a:t>
            </a:r>
            <a:r>
              <a:rPr lang="fr-FR" dirty="0"/>
              <a:t> practice:</a:t>
            </a:r>
          </a:p>
          <a:p>
            <a:pPr algn="ctr"/>
            <a:r>
              <a:rPr lang="fr-FR" dirty="0"/>
              <a:t>Sharing via </a:t>
            </a:r>
            <a:r>
              <a:rPr lang="fr-FR" u="sng" dirty="0"/>
              <a:t>user-</a:t>
            </a:r>
            <a:r>
              <a:rPr lang="fr-FR" u="sng" dirty="0" err="1"/>
              <a:t>owned</a:t>
            </a:r>
            <a:r>
              <a:rPr lang="fr-FR" u="sng" dirty="0"/>
              <a:t> repos</a:t>
            </a:r>
          </a:p>
        </p:txBody>
      </p:sp>
    </p:spTree>
    <p:extLst>
      <p:ext uri="{BB962C8B-B14F-4D97-AF65-F5344CB8AC3E}">
        <p14:creationId xmlns:p14="http://schemas.microsoft.com/office/powerpoint/2010/main" val="5778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ctrTitle"/>
          </p:nvPr>
        </p:nvSpPr>
        <p:spPr>
          <a:xfrm>
            <a:off x="467544" y="504000"/>
            <a:ext cx="6408758" cy="400110"/>
          </a:xfrm>
        </p:spPr>
        <p:txBody>
          <a:bodyPr/>
          <a:lstStyle/>
          <a:p>
            <a:r>
              <a:rPr lang="fr-FR" b="0" dirty="0"/>
              <a:t>Git </a:t>
            </a:r>
            <a:r>
              <a:rPr lang="fr-FR" b="0" dirty="0" err="1"/>
              <a:t>is</a:t>
            </a:r>
            <a:r>
              <a:rPr lang="fr-FR" b="0" dirty="0"/>
              <a:t> </a:t>
            </a:r>
            <a:r>
              <a:rPr lang="fr-FR" b="0" dirty="0" err="1"/>
              <a:t>Distributed</a:t>
            </a:r>
            <a:endParaRPr lang="fr-FR" dirty="0"/>
          </a:p>
        </p:txBody>
      </p:sp>
      <p:sp>
        <p:nvSpPr>
          <p:cNvPr id="4" name="Espace réservé du texte 1"/>
          <p:cNvSpPr txBox="1">
            <a:spLocks/>
          </p:cNvSpPr>
          <p:nvPr/>
        </p:nvSpPr>
        <p:spPr>
          <a:xfrm>
            <a:off x="449053" y="4157464"/>
            <a:ext cx="8502650" cy="237626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Font typeface="Wingdings" pitchFamily="2" charset="2"/>
              <a:buChar char="§"/>
              <a:defRPr sz="24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Font typeface="Wingdings 3" pitchFamily="18" charset="2"/>
              <a:buChar char="î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71675" indent="-142875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1403648" y="3541327"/>
            <a:ext cx="11521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RD/WR</a:t>
            </a:r>
            <a:endParaRPr lang="fr-FR" dirty="0">
              <a:solidFill>
                <a:srgbClr val="FF0000"/>
              </a:solidFill>
            </a:endParaRPr>
          </a:p>
        </p:txBody>
      </p:sp>
      <p:cxnSp>
        <p:nvCxnSpPr>
          <p:cNvPr id="11" name="Connecteur droit avec flèche 10"/>
          <p:cNvCxnSpPr/>
          <p:nvPr/>
        </p:nvCxnSpPr>
        <p:spPr>
          <a:xfrm>
            <a:off x="2950909" y="3140968"/>
            <a:ext cx="288032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941" y="2636910"/>
            <a:ext cx="3276600" cy="250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188" y="2710390"/>
            <a:ext cx="1800225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2051720" y="170080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fr-FR" dirty="0"/>
              <a:t>A </a:t>
            </a:r>
            <a:r>
              <a:rPr lang="fr-FR" u="sng" dirty="0" err="1"/>
              <a:t>very</a:t>
            </a:r>
            <a:r>
              <a:rPr lang="fr-FR" dirty="0"/>
              <a:t> </a:t>
            </a:r>
            <a:r>
              <a:rPr lang="fr-FR" dirty="0" err="1"/>
              <a:t>common</a:t>
            </a:r>
            <a:r>
              <a:rPr lang="fr-FR" dirty="0"/>
              <a:t> practice:</a:t>
            </a:r>
          </a:p>
          <a:p>
            <a:pPr algn="ctr"/>
            <a:r>
              <a:rPr lang="fr-FR" dirty="0"/>
              <a:t>Sharing via </a:t>
            </a:r>
            <a:r>
              <a:rPr lang="fr-FR" u="sng" dirty="0"/>
              <a:t>user-</a:t>
            </a:r>
            <a:r>
              <a:rPr lang="fr-FR" u="sng" dirty="0" err="1"/>
              <a:t>owned</a:t>
            </a:r>
            <a:r>
              <a:rPr lang="fr-FR" u="sng" dirty="0"/>
              <a:t> repos</a:t>
            </a:r>
          </a:p>
        </p:txBody>
      </p:sp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781827"/>
            <a:ext cx="1495425" cy="225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Connecteur droit avec flèche 20"/>
          <p:cNvCxnSpPr/>
          <p:nvPr/>
        </p:nvCxnSpPr>
        <p:spPr>
          <a:xfrm>
            <a:off x="2950909" y="3068960"/>
            <a:ext cx="288032" cy="0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/>
          <p:nvPr/>
        </p:nvCxnSpPr>
        <p:spPr>
          <a:xfrm>
            <a:off x="2971081" y="4705860"/>
            <a:ext cx="288032" cy="0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/>
          <p:cNvCxnSpPr/>
          <p:nvPr/>
        </p:nvCxnSpPr>
        <p:spPr>
          <a:xfrm flipV="1">
            <a:off x="2251001" y="3356992"/>
            <a:ext cx="864096" cy="876654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411759" y="3705930"/>
            <a:ext cx="12241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READ</a:t>
            </a:r>
          </a:p>
          <a:p>
            <a:pPr algn="ctr"/>
            <a:r>
              <a:rPr lang="fr-FR" b="1" dirty="0">
                <a:solidFill>
                  <a:srgbClr val="FF0000"/>
                </a:solidFill>
              </a:rPr>
              <a:t>ONLY</a:t>
            </a:r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883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67544" y="504000"/>
            <a:ext cx="6408758" cy="400110"/>
          </a:xfrm>
        </p:spPr>
        <p:txBody>
          <a:bodyPr/>
          <a:lstStyle/>
          <a:p>
            <a:r>
              <a:rPr lang="fr-FR" b="0" dirty="0"/>
              <a:t>Git </a:t>
            </a:r>
            <a:r>
              <a:rPr lang="fr-FR" b="0" dirty="0" err="1"/>
              <a:t>is</a:t>
            </a:r>
            <a:r>
              <a:rPr lang="fr-FR" b="0" dirty="0"/>
              <a:t> </a:t>
            </a:r>
            <a:r>
              <a:rPr lang="fr-FR" b="0" dirty="0" err="1"/>
              <a:t>Distributed</a:t>
            </a:r>
            <a:endParaRPr lang="fr-FR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7" y="1317832"/>
            <a:ext cx="7144675" cy="4343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4554704"/>
            <a:ext cx="4686300" cy="123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3203848" y="4077072"/>
            <a:ext cx="10801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err="1"/>
              <a:t>Hosted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92399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>
          <a:xfrm>
            <a:off x="317822" y="1197322"/>
            <a:ext cx="8502650" cy="5111998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ctrTitle"/>
          </p:nvPr>
        </p:nvSpPr>
        <p:spPr>
          <a:xfrm>
            <a:off x="467544" y="504000"/>
            <a:ext cx="6408758" cy="400110"/>
          </a:xfrm>
        </p:spPr>
        <p:txBody>
          <a:bodyPr/>
          <a:lstStyle/>
          <a:p>
            <a:r>
              <a:rPr lang="fr-FR" b="0" dirty="0" err="1"/>
              <a:t>Distributed</a:t>
            </a:r>
            <a:r>
              <a:rPr lang="fr-FR" b="0" dirty="0"/>
              <a:t> Workflow </a:t>
            </a:r>
            <a:r>
              <a:rPr lang="fr-FR" b="0" dirty="0" err="1"/>
              <a:t>Example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75730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re 4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7093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4019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5382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76205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du texte vertical 15"/>
          <p:cNvSpPr>
            <a:spLocks noGrp="1"/>
          </p:cNvSpPr>
          <p:nvPr>
            <p:ph type="body" orient="vert" idx="14"/>
          </p:nvPr>
        </p:nvSpPr>
        <p:spPr>
          <a:xfrm>
            <a:off x="954818" y="4005064"/>
            <a:ext cx="7505614" cy="417300"/>
          </a:xfrm>
        </p:spPr>
        <p:txBody>
          <a:bodyPr/>
          <a:lstStyle/>
          <a:p>
            <a:r>
              <a:rPr lang="fr-FR" dirty="0"/>
              <a:t>Git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Distributed</a:t>
            </a:r>
            <a:endParaRPr lang="fr-FR" dirty="0"/>
          </a:p>
        </p:txBody>
      </p:sp>
      <p:sp>
        <p:nvSpPr>
          <p:cNvPr id="15" name="Espace réservé du texte vertical 14"/>
          <p:cNvSpPr>
            <a:spLocks noGrp="1"/>
          </p:cNvSpPr>
          <p:nvPr>
            <p:ph type="body" orient="vert" idx="12"/>
          </p:nvPr>
        </p:nvSpPr>
        <p:spPr>
          <a:xfrm>
            <a:off x="1187624" y="3501008"/>
            <a:ext cx="7505614" cy="417300"/>
          </a:xfrm>
        </p:spPr>
        <p:txBody>
          <a:bodyPr/>
          <a:lstStyle/>
          <a:p>
            <a:r>
              <a:rPr lang="fr-FR" dirty="0" smtClean="0"/>
              <a:t>GIT Avantages</a:t>
            </a:r>
            <a:endParaRPr lang="fr-FR" dirty="0"/>
          </a:p>
        </p:txBody>
      </p:sp>
      <p:sp>
        <p:nvSpPr>
          <p:cNvPr id="12" name="Espace réservé du texte vertical 11"/>
          <p:cNvSpPr>
            <a:spLocks noGrp="1"/>
          </p:cNvSpPr>
          <p:nvPr>
            <p:ph type="body" orient="vert" idx="1"/>
          </p:nvPr>
        </p:nvSpPr>
        <p:spPr>
          <a:xfrm>
            <a:off x="1458874" y="2075596"/>
            <a:ext cx="7505614" cy="417300"/>
          </a:xfrm>
        </p:spPr>
        <p:txBody>
          <a:bodyPr/>
          <a:lstStyle/>
          <a:p>
            <a:r>
              <a:rPr lang="fr-FR" dirty="0" smtClean="0"/>
              <a:t>GIT : SCM</a:t>
            </a:r>
            <a:endParaRPr lang="fr-FR" dirty="0"/>
          </a:p>
        </p:txBody>
      </p:sp>
      <p:sp>
        <p:nvSpPr>
          <p:cNvPr id="13" name="Espace réservé du texte vertical 12"/>
          <p:cNvSpPr>
            <a:spLocks noGrp="1"/>
          </p:cNvSpPr>
          <p:nvPr>
            <p:ph type="body" orient="vert" idx="10"/>
          </p:nvPr>
        </p:nvSpPr>
        <p:spPr>
          <a:xfrm>
            <a:off x="1458874" y="2507644"/>
            <a:ext cx="7505614" cy="417300"/>
          </a:xfrm>
        </p:spPr>
        <p:txBody>
          <a:bodyPr/>
          <a:lstStyle/>
          <a:p>
            <a:r>
              <a:rPr lang="fr-FR" dirty="0"/>
              <a:t>Panorama des SCM</a:t>
            </a:r>
          </a:p>
        </p:txBody>
      </p:sp>
      <p:sp>
        <p:nvSpPr>
          <p:cNvPr id="14" name="Espace réservé du texte vertical 13"/>
          <p:cNvSpPr>
            <a:spLocks noGrp="1"/>
          </p:cNvSpPr>
          <p:nvPr>
            <p:ph type="body" orient="vert" idx="11"/>
          </p:nvPr>
        </p:nvSpPr>
        <p:spPr>
          <a:xfrm>
            <a:off x="1386866" y="2996952"/>
            <a:ext cx="7505614" cy="417300"/>
          </a:xfrm>
        </p:spPr>
        <p:txBody>
          <a:bodyPr/>
          <a:lstStyle/>
          <a:p>
            <a:r>
              <a:rPr lang="fr-FR" dirty="0" smtClean="0"/>
              <a:t>GIT: </a:t>
            </a:r>
            <a:r>
              <a:rPr lang="fr-FR" b="1" dirty="0" smtClean="0"/>
              <a:t>not </a:t>
            </a:r>
            <a:r>
              <a:rPr lang="fr-FR" dirty="0"/>
              <a:t>an </a:t>
            </a:r>
            <a:r>
              <a:rPr lang="fr-FR" dirty="0" err="1"/>
              <a:t>evolution</a:t>
            </a:r>
            <a:endParaRPr lang="fr-FR" dirty="0"/>
          </a:p>
        </p:txBody>
      </p:sp>
      <p:sp>
        <p:nvSpPr>
          <p:cNvPr id="8" name="Espace réservé du texte vertical 15"/>
          <p:cNvSpPr txBox="1">
            <a:spLocks/>
          </p:cNvSpPr>
          <p:nvPr/>
        </p:nvSpPr>
        <p:spPr>
          <a:xfrm>
            <a:off x="738794" y="4437112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 algn="l" defTabSz="914400" rtl="0" eaLnBrk="1" latinLnBrk="0" hangingPunct="1">
              <a:spcBef>
                <a:spcPct val="20000"/>
              </a:spcBef>
              <a:buSzPct val="120000"/>
              <a:buFontTx/>
              <a:buBlip>
                <a:blip r:embed="rId2"/>
              </a:buBlip>
              <a:defRPr sz="2400" b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63575" indent="-206375" algn="l" defTabSz="914400" rtl="0" eaLnBrk="1" latinLnBrk="0" hangingPunct="1">
              <a:spcBef>
                <a:spcPct val="20000"/>
              </a:spcBef>
              <a:buFontTx/>
              <a:buBlip>
                <a:blip r:embed="rId3"/>
              </a:buBlip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FR" dirty="0" smtClean="0"/>
          </a:p>
        </p:txBody>
      </p:sp>
      <p:sp>
        <p:nvSpPr>
          <p:cNvPr id="9" name="Espace réservé du texte vertical 15"/>
          <p:cNvSpPr txBox="1">
            <a:spLocks/>
          </p:cNvSpPr>
          <p:nvPr/>
        </p:nvSpPr>
        <p:spPr>
          <a:xfrm>
            <a:off x="378754" y="4906767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 algn="l" defTabSz="914400" rtl="0" eaLnBrk="1" latinLnBrk="0" hangingPunct="1">
              <a:spcBef>
                <a:spcPct val="20000"/>
              </a:spcBef>
              <a:buSzPct val="120000"/>
              <a:buFontTx/>
              <a:buBlip>
                <a:blip r:embed="rId2"/>
              </a:buBlip>
              <a:defRPr sz="2400" b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63575" indent="-206375" algn="l" defTabSz="914400" rtl="0" eaLnBrk="1" latinLnBrk="0" hangingPunct="1">
              <a:spcBef>
                <a:spcPct val="20000"/>
              </a:spcBef>
              <a:buFontTx/>
              <a:buBlip>
                <a:blip r:embed="rId3"/>
              </a:buBlip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4018653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GIT: SCM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087" y="1402207"/>
            <a:ext cx="4052245" cy="1277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43" y="3052601"/>
            <a:ext cx="1078937" cy="2519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9650" y="2919864"/>
            <a:ext cx="1826896" cy="830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8551" y="2468040"/>
            <a:ext cx="1231473" cy="1362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6472" y="3284984"/>
            <a:ext cx="2571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7338" y="3750271"/>
            <a:ext cx="4678456" cy="473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7299" y="5089521"/>
            <a:ext cx="602824" cy="50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8669" y="4306620"/>
            <a:ext cx="573411" cy="499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8822" y="4804188"/>
            <a:ext cx="24765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9650" y="4929592"/>
            <a:ext cx="616272" cy="685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7786" y="4412167"/>
            <a:ext cx="388070" cy="4113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6595" y="4517831"/>
            <a:ext cx="20002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11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3981" y="4312499"/>
            <a:ext cx="588378" cy="512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9968" y="5289684"/>
            <a:ext cx="2571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10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5410" y="5087691"/>
            <a:ext cx="572850" cy="479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Connecteur droit 5"/>
          <p:cNvCxnSpPr/>
          <p:nvPr/>
        </p:nvCxnSpPr>
        <p:spPr>
          <a:xfrm>
            <a:off x="5626042" y="4413380"/>
            <a:ext cx="704256" cy="411354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 flipH="1">
            <a:off x="5626042" y="4413380"/>
            <a:ext cx="704256" cy="411354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2" name="Picture 18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9" y="4391587"/>
            <a:ext cx="576064" cy="43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3" name="Picture 19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4005" y="5582218"/>
            <a:ext cx="2189533" cy="601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5175" y="5284414"/>
            <a:ext cx="2571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10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0617" y="5082421"/>
            <a:ext cx="572850" cy="479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8772" y="5277418"/>
            <a:ext cx="2571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10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9580" y="5114629"/>
            <a:ext cx="572850" cy="479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4319619" y="3986924"/>
            <a:ext cx="1197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/>
              <a:t>« </a:t>
            </a:r>
            <a:r>
              <a:rPr lang="fr-FR" b="1" dirty="0" err="1"/>
              <a:t>branch</a:t>
            </a:r>
            <a:r>
              <a:rPr lang="fr-FR" b="1" dirty="0"/>
              <a:t> »</a:t>
            </a:r>
            <a:endParaRPr lang="fr-FR" dirty="0"/>
          </a:p>
        </p:txBody>
      </p:sp>
      <p:pic>
        <p:nvPicPr>
          <p:cNvPr id="28" name="Picture 10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8956" y="5126856"/>
            <a:ext cx="572850" cy="479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9997" y="5283926"/>
            <a:ext cx="2571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7219997" y="4804188"/>
            <a:ext cx="11809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/>
              <a:t>« </a:t>
            </a:r>
            <a:r>
              <a:rPr lang="fr-FR" b="1" dirty="0" err="1"/>
              <a:t>merge</a:t>
            </a:r>
            <a:r>
              <a:rPr lang="fr-FR" b="1" dirty="0"/>
              <a:t> »</a:t>
            </a:r>
            <a:endParaRPr lang="fr-FR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7031" y="5637327"/>
            <a:ext cx="32385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0110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0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0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0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10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>
          <a:xfrm>
            <a:off x="467544" y="504000"/>
            <a:ext cx="6408758" cy="400110"/>
          </a:xfrm>
        </p:spPr>
        <p:txBody>
          <a:bodyPr/>
          <a:lstStyle/>
          <a:p>
            <a:r>
              <a:rPr lang="fr-FR" b="0" dirty="0"/>
              <a:t>Panorama des SCM</a:t>
            </a:r>
            <a:endParaRPr lang="fr-FR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844824"/>
            <a:ext cx="5148381" cy="3882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1349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67544" y="503999"/>
            <a:ext cx="6408758" cy="400110"/>
          </a:xfrm>
        </p:spPr>
        <p:txBody>
          <a:bodyPr/>
          <a:lstStyle/>
          <a:p>
            <a:r>
              <a:rPr lang="fr-FR" b="0" dirty="0"/>
              <a:t>Un </a:t>
            </a:r>
            <a:r>
              <a:rPr lang="fr-FR" b="0" dirty="0" smtClean="0"/>
              <a:t>peu d’histoire</a:t>
            </a:r>
            <a:r>
              <a:rPr lang="fr-FR" b="0" dirty="0"/>
              <a:t>…</a:t>
            </a:r>
            <a:endParaRPr lang="fr-F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936" y="3414284"/>
            <a:ext cx="2219325" cy="176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6161" y="3645024"/>
            <a:ext cx="2880320" cy="2083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219" y="2132856"/>
            <a:ext cx="1031379" cy="1215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1693" y="3473574"/>
            <a:ext cx="409575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6480" y="3641084"/>
            <a:ext cx="14859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5180" y="3414284"/>
            <a:ext cx="9144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4149080"/>
            <a:ext cx="1790700" cy="221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0652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>
          <a:xfrm>
            <a:off x="317822" y="1412776"/>
            <a:ext cx="8502650" cy="4679950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ctrTitle"/>
          </p:nvPr>
        </p:nvSpPr>
        <p:spPr>
          <a:xfrm>
            <a:off x="467544" y="504000"/>
            <a:ext cx="6408758" cy="400110"/>
          </a:xfrm>
        </p:spPr>
        <p:txBody>
          <a:bodyPr/>
          <a:lstStyle/>
          <a:p>
            <a:r>
              <a:rPr lang="fr-FR" dirty="0"/>
              <a:t>not </a:t>
            </a:r>
            <a:r>
              <a:rPr lang="fr-FR" b="0" dirty="0"/>
              <a:t>an </a:t>
            </a:r>
            <a:r>
              <a:rPr lang="fr-FR" b="0" dirty="0" err="1"/>
              <a:t>evolution</a:t>
            </a:r>
            <a:endParaRPr lang="fr-F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420888"/>
            <a:ext cx="6419850" cy="320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Connecteur droit 4"/>
          <p:cNvCxnSpPr/>
          <p:nvPr/>
        </p:nvCxnSpPr>
        <p:spPr>
          <a:xfrm>
            <a:off x="2411760" y="3356992"/>
            <a:ext cx="4680520" cy="2273821"/>
          </a:xfrm>
          <a:prstGeom prst="line">
            <a:avLst/>
          </a:prstGeom>
          <a:ln w="2381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 flipV="1">
            <a:off x="2564160" y="3212976"/>
            <a:ext cx="4528120" cy="2448272"/>
          </a:xfrm>
          <a:prstGeom prst="line">
            <a:avLst/>
          </a:prstGeom>
          <a:ln w="2381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445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ctrTitle"/>
          </p:nvPr>
        </p:nvSpPr>
        <p:spPr>
          <a:xfrm>
            <a:off x="467544" y="504000"/>
            <a:ext cx="6408758" cy="400110"/>
          </a:xfrm>
        </p:spPr>
        <p:txBody>
          <a:bodyPr/>
          <a:lstStyle/>
          <a:p>
            <a:r>
              <a:rPr lang="fr-FR" b="0" dirty="0" smtClean="0"/>
              <a:t>GIT Avantages</a:t>
            </a:r>
            <a:endParaRPr lang="fr-F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4644" y="2276872"/>
            <a:ext cx="2686050" cy="376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3049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67544" y="504000"/>
            <a:ext cx="6408758" cy="400110"/>
          </a:xfrm>
        </p:spPr>
        <p:txBody>
          <a:bodyPr/>
          <a:lstStyle/>
          <a:p>
            <a:r>
              <a:rPr lang="fr-FR" b="0" dirty="0" err="1"/>
              <a:t>Centralized</a:t>
            </a:r>
            <a:r>
              <a:rPr lang="fr-FR" b="0" dirty="0"/>
              <a:t> SCM</a:t>
            </a:r>
            <a:endParaRPr lang="fr-F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393191"/>
            <a:ext cx="6419428" cy="4426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5652120" y="2204864"/>
            <a:ext cx="14219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Single Point</a:t>
            </a:r>
          </a:p>
          <a:p>
            <a:pPr algn="ctr"/>
            <a:r>
              <a:rPr lang="fr-FR" b="1" dirty="0">
                <a:solidFill>
                  <a:srgbClr val="FF0000"/>
                </a:solidFill>
              </a:rPr>
              <a:t>of </a:t>
            </a:r>
            <a:r>
              <a:rPr lang="fr-FR" b="1" dirty="0" err="1">
                <a:solidFill>
                  <a:srgbClr val="FF0000"/>
                </a:solidFill>
              </a:rPr>
              <a:t>Failure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331640" y="2204863"/>
            <a:ext cx="12778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Network</a:t>
            </a:r>
          </a:p>
          <a:p>
            <a:pPr algn="ctr"/>
            <a:r>
              <a:rPr lang="fr-FR" b="1" dirty="0">
                <a:solidFill>
                  <a:srgbClr val="FF0000"/>
                </a:solidFill>
              </a:rPr>
              <a:t>(slow)</a:t>
            </a:r>
            <a:endParaRPr lang="fr-FR" dirty="0">
              <a:solidFill>
                <a:srgbClr val="FF0000"/>
              </a:solidFill>
            </a:endParaRPr>
          </a:p>
        </p:txBody>
      </p:sp>
      <p:cxnSp>
        <p:nvCxnSpPr>
          <p:cNvPr id="15" name="Connecteur droit avec flèche 14"/>
          <p:cNvCxnSpPr/>
          <p:nvPr/>
        </p:nvCxnSpPr>
        <p:spPr>
          <a:xfrm>
            <a:off x="2609528" y="2851195"/>
            <a:ext cx="558316" cy="505797"/>
          </a:xfrm>
          <a:prstGeom prst="straightConnector1">
            <a:avLst/>
          </a:prstGeom>
          <a:ln w="349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/>
          <p:cNvCxnSpPr/>
          <p:nvPr/>
        </p:nvCxnSpPr>
        <p:spPr>
          <a:xfrm>
            <a:off x="2609528" y="2851194"/>
            <a:ext cx="1116632" cy="1602863"/>
          </a:xfrm>
          <a:prstGeom prst="straightConnector1">
            <a:avLst/>
          </a:prstGeom>
          <a:ln w="349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849380" y="4869160"/>
            <a:ext cx="10618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Access</a:t>
            </a:r>
          </a:p>
          <a:p>
            <a:pPr algn="ctr"/>
            <a:r>
              <a:rPr lang="fr-FR" b="1" dirty="0" err="1">
                <a:solidFill>
                  <a:srgbClr val="FF0000"/>
                </a:solidFill>
              </a:rPr>
              <a:t>Rights</a:t>
            </a:r>
            <a:r>
              <a:rPr lang="fr-FR" b="1" dirty="0">
                <a:solidFill>
                  <a:srgbClr val="FF0000"/>
                </a:solidFill>
              </a:rPr>
              <a:t>?</a:t>
            </a:r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305238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ctrTitle"/>
          </p:nvPr>
        </p:nvSpPr>
        <p:spPr>
          <a:xfrm>
            <a:off x="467544" y="504000"/>
            <a:ext cx="6408758" cy="400110"/>
          </a:xfrm>
        </p:spPr>
        <p:txBody>
          <a:bodyPr/>
          <a:lstStyle/>
          <a:p>
            <a:r>
              <a:rPr lang="fr-FR" b="0" dirty="0"/>
              <a:t>Git </a:t>
            </a:r>
            <a:r>
              <a:rPr lang="fr-FR" b="0" dirty="0" err="1"/>
              <a:t>is</a:t>
            </a:r>
            <a:r>
              <a:rPr lang="fr-FR" b="0" dirty="0"/>
              <a:t> </a:t>
            </a:r>
            <a:r>
              <a:rPr lang="fr-FR" b="0" dirty="0" err="1"/>
              <a:t>Distributed</a:t>
            </a:r>
            <a:endParaRPr lang="fr-F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2115" y="1988840"/>
            <a:ext cx="3024336" cy="3551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Connecteur droit avec flèche 4"/>
          <p:cNvCxnSpPr/>
          <p:nvPr/>
        </p:nvCxnSpPr>
        <p:spPr>
          <a:xfrm>
            <a:off x="3995936" y="3822632"/>
            <a:ext cx="504056" cy="0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headEnd type="arrow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/>
          <p:nvPr/>
        </p:nvCxnSpPr>
        <p:spPr>
          <a:xfrm>
            <a:off x="3995936" y="5085184"/>
            <a:ext cx="504056" cy="0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headEnd type="arrow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/>
          <p:nvPr/>
        </p:nvCxnSpPr>
        <p:spPr>
          <a:xfrm flipV="1">
            <a:off x="5065762" y="4076768"/>
            <a:ext cx="0" cy="665499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headEnd type="arrow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 flipV="1">
            <a:off x="3418908" y="4076768"/>
            <a:ext cx="0" cy="665499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headEnd type="arrow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/>
          <p:nvPr/>
        </p:nvCxnSpPr>
        <p:spPr>
          <a:xfrm flipV="1">
            <a:off x="3767107" y="4022762"/>
            <a:ext cx="853879" cy="756388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headEnd type="arrow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/>
          <p:nvPr/>
        </p:nvCxnSpPr>
        <p:spPr>
          <a:xfrm flipH="1" flipV="1">
            <a:off x="3707904" y="4058326"/>
            <a:ext cx="936104" cy="702382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headEnd type="arrow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4830883"/>
            <a:ext cx="1371600" cy="141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68" name="Rectangle 7167"/>
          <p:cNvSpPr/>
          <p:nvPr/>
        </p:nvSpPr>
        <p:spPr>
          <a:xfrm>
            <a:off x="3172991" y="2633159"/>
            <a:ext cx="2149946" cy="57606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No a priori structure</a:t>
            </a:r>
          </a:p>
        </p:txBody>
      </p:sp>
      <p:sp>
        <p:nvSpPr>
          <p:cNvPr id="37" name="Rectangle 36"/>
          <p:cNvSpPr/>
          <p:nvPr/>
        </p:nvSpPr>
        <p:spPr>
          <a:xfrm>
            <a:off x="3149309" y="5540496"/>
            <a:ext cx="2149947" cy="57606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Git </a:t>
            </a:r>
            <a:r>
              <a:rPr lang="fr-FR" dirty="0"/>
              <a:t>≠ </a:t>
            </a:r>
            <a:r>
              <a:rPr lang="fr-FR" dirty="0" err="1"/>
              <a:t>Anarchy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7738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1d0i4WEUkS5Tv.9RKPu2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1d0i4WEUkS5Tv.9RKPu2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1d0i4WEUkS5Tv.9RKPu2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1d0i4WEUkS5Tv.9RKPu2Q"/>
</p:tagLst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jpeg"/></Relationships>
</file>

<file path=ppt/theme/theme1.xml><?xml version="1.0" encoding="utf-8"?>
<a:theme xmlns:a="http://schemas.openxmlformats.org/drawingml/2006/main" name="S4_0396_FR_Modele_PPT_Paysage">
  <a:themeElements>
    <a:clrScheme name="SII">
      <a:dk1>
        <a:srgbClr val="000000"/>
      </a:dk1>
      <a:lt1>
        <a:srgbClr val="FFFFFF"/>
      </a:lt1>
      <a:dk2>
        <a:srgbClr val="005AA2"/>
      </a:dk2>
      <a:lt2>
        <a:srgbClr val="BCD5EC"/>
      </a:lt2>
      <a:accent1>
        <a:srgbClr val="005AA2"/>
      </a:accent1>
      <a:accent2>
        <a:srgbClr val="88B4DC"/>
      </a:accent2>
      <a:accent3>
        <a:srgbClr val="8D3589"/>
      </a:accent3>
      <a:accent4>
        <a:srgbClr val="B2BE3A"/>
      </a:accent4>
      <a:accent5>
        <a:srgbClr val="80888C"/>
      </a:accent5>
      <a:accent6>
        <a:srgbClr val="D64B13"/>
      </a:accent6>
      <a:hlink>
        <a:srgbClr val="005AA2"/>
      </a:hlink>
      <a:folHlink>
        <a:srgbClr val="80888C"/>
      </a:folHlink>
    </a:clrScheme>
    <a:fontScheme name="Thème SII - 4 parties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5 Parties">
  <a:themeElements>
    <a:clrScheme name="SII">
      <a:dk1>
        <a:srgbClr val="000000"/>
      </a:dk1>
      <a:lt1>
        <a:srgbClr val="FFFFFF"/>
      </a:lt1>
      <a:dk2>
        <a:srgbClr val="005AA2"/>
      </a:dk2>
      <a:lt2>
        <a:srgbClr val="BCD5EC"/>
      </a:lt2>
      <a:accent1>
        <a:srgbClr val="005AA2"/>
      </a:accent1>
      <a:accent2>
        <a:srgbClr val="88B4DC"/>
      </a:accent2>
      <a:accent3>
        <a:srgbClr val="8D3589"/>
      </a:accent3>
      <a:accent4>
        <a:srgbClr val="B2BE3A"/>
      </a:accent4>
      <a:accent5>
        <a:srgbClr val="80888C"/>
      </a:accent5>
      <a:accent6>
        <a:srgbClr val="D64B13"/>
      </a:accent6>
      <a:hlink>
        <a:srgbClr val="005AA2"/>
      </a:hlink>
      <a:folHlink>
        <a:srgbClr val="80888C"/>
      </a:folHlink>
    </a:clrScheme>
    <a:fontScheme name="Thème SII - 4 parties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Capitaux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4 Parties">
  <a:themeElements>
    <a:clrScheme name="SII">
      <a:dk1>
        <a:srgbClr val="000000"/>
      </a:dk1>
      <a:lt1>
        <a:srgbClr val="FFFFFF"/>
      </a:lt1>
      <a:dk2>
        <a:srgbClr val="005AA2"/>
      </a:dk2>
      <a:lt2>
        <a:srgbClr val="BCD5EC"/>
      </a:lt2>
      <a:accent1>
        <a:srgbClr val="005AA2"/>
      </a:accent1>
      <a:accent2>
        <a:srgbClr val="88B4DC"/>
      </a:accent2>
      <a:accent3>
        <a:srgbClr val="8D3589"/>
      </a:accent3>
      <a:accent4>
        <a:srgbClr val="B2BE3A"/>
      </a:accent4>
      <a:accent5>
        <a:srgbClr val="80888C"/>
      </a:accent5>
      <a:accent6>
        <a:srgbClr val="D64B13"/>
      </a:accent6>
      <a:hlink>
        <a:srgbClr val="005AA2"/>
      </a:hlink>
      <a:folHlink>
        <a:srgbClr val="80888C"/>
      </a:folHlink>
    </a:clrScheme>
    <a:fontScheme name="Thème SII - 4 parties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Capitaux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 Parties">
  <a:themeElements>
    <a:clrScheme name="SII">
      <a:dk1>
        <a:srgbClr val="000000"/>
      </a:dk1>
      <a:lt1>
        <a:srgbClr val="FFFFFF"/>
      </a:lt1>
      <a:dk2>
        <a:srgbClr val="005AA2"/>
      </a:dk2>
      <a:lt2>
        <a:srgbClr val="BCD5EC"/>
      </a:lt2>
      <a:accent1>
        <a:srgbClr val="005AA2"/>
      </a:accent1>
      <a:accent2>
        <a:srgbClr val="88B4DC"/>
      </a:accent2>
      <a:accent3>
        <a:srgbClr val="8D3589"/>
      </a:accent3>
      <a:accent4>
        <a:srgbClr val="B2BE3A"/>
      </a:accent4>
      <a:accent5>
        <a:srgbClr val="80888C"/>
      </a:accent5>
      <a:accent6>
        <a:srgbClr val="D64B13"/>
      </a:accent6>
      <a:hlink>
        <a:srgbClr val="005AA2"/>
      </a:hlink>
      <a:folHlink>
        <a:srgbClr val="80888C"/>
      </a:folHlink>
    </a:clrScheme>
    <a:fontScheme name="Thème SII - 4 parties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Capitaux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S4_0396_FR_Modele_PPT_Paysage</Template>
  <TotalTime>1075</TotalTime>
  <Words>139</Words>
  <Application>Microsoft Office PowerPoint</Application>
  <PresentationFormat>Affichage à l'écran (4:3)</PresentationFormat>
  <Paragraphs>46</Paragraphs>
  <Slides>18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4</vt:i4>
      </vt:variant>
      <vt:variant>
        <vt:lpstr>Titres des diapositives</vt:lpstr>
      </vt:variant>
      <vt:variant>
        <vt:i4>18</vt:i4>
      </vt:variant>
    </vt:vector>
  </HeadingPairs>
  <TitlesOfParts>
    <vt:vector size="22" baseType="lpstr">
      <vt:lpstr>S4_0396_FR_Modele_PPT_Paysage</vt:lpstr>
      <vt:lpstr>5 Parties</vt:lpstr>
      <vt:lpstr>4 Parties</vt:lpstr>
      <vt:lpstr>3 Parties</vt:lpstr>
      <vt:lpstr>Formation GIT</vt:lpstr>
      <vt:lpstr>Présentation PowerPoint</vt:lpstr>
      <vt:lpstr>GIT: SCM</vt:lpstr>
      <vt:lpstr>Panorama des SCM</vt:lpstr>
      <vt:lpstr>Un peu d’histoire…</vt:lpstr>
      <vt:lpstr>not an evolution</vt:lpstr>
      <vt:lpstr>GIT Avantages</vt:lpstr>
      <vt:lpstr>Centralized SCM</vt:lpstr>
      <vt:lpstr>Git is Distributed</vt:lpstr>
      <vt:lpstr>Git is Distributed</vt:lpstr>
      <vt:lpstr>Git is Distributed</vt:lpstr>
      <vt:lpstr>Git is Distributed</vt:lpstr>
      <vt:lpstr>Git is Distributed</vt:lpstr>
      <vt:lpstr>Distributed Workflow Example</vt:lpstr>
      <vt:lpstr>Présentation PowerPoint</vt:lpstr>
      <vt:lpstr>Présentation PowerPoint</vt:lpstr>
      <vt:lpstr>Présentation PowerPoint</vt:lpstr>
      <vt:lpstr>Présentation PowerPoint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Formation GIT</dc:title>
  <dc:creator>Laurent KAPPEL</dc:creator>
  <cp:lastModifiedBy>HPBC4895</cp:lastModifiedBy>
  <cp:revision>178</cp:revision>
  <dcterms:created xsi:type="dcterms:W3CDTF">2013-06-03T15:19:42Z</dcterms:created>
  <dcterms:modified xsi:type="dcterms:W3CDTF">2014-08-12T11:45:23Z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ref-modele">
    <vt:lpwstr>S4-0396-01</vt:lpwstr>
  </property>
</Properties>
</file>