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5.xml.rels" ContentType="application/vnd.openxmlformats-package.relationships+xml"/>
  <Override PartName="/ppt/notesSlides/notesSlide15.xml" ContentType="application/vnd.openxmlformats-officedocument.presentationml.notesSlide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_rels/presentation.xml.rels" ContentType="application/vnd.openxmlformats-package.relationships+xml"/>
  <Override PartName="/ppt/media/image61.png" ContentType="image/png"/>
  <Override PartName="/ppt/media/image54.png" ContentType="image/png"/>
  <Override PartName="/ppt/media/image53.png" ContentType="image/png"/>
  <Override PartName="/ppt/media/image20.png" ContentType="image/png"/>
  <Override PartName="/ppt/media/image45.png" ContentType="image/png"/>
  <Override PartName="/ppt/media/image14.png" ContentType="image/png"/>
  <Override PartName="/ppt/media/image39.png" ContentType="image/png"/>
  <Override PartName="/ppt/media/image13.png" ContentType="image/png"/>
  <Override PartName="/ppt/media/image38.png" ContentType="image/png"/>
  <Override PartName="/ppt/media/image12.png" ContentType="image/png"/>
  <Override PartName="/ppt/media/image37.png" ContentType="image/png"/>
  <Override PartName="/ppt/media/image36.png" ContentType="image/png"/>
  <Override PartName="/ppt/media/image10.png" ContentType="image/png"/>
  <Override PartName="/ppt/media/image35.png" ContentType="image/png"/>
  <Override PartName="/ppt/media/image59.png" ContentType="image/png"/>
  <Override PartName="/ppt/media/image34.png" ContentType="image/png"/>
  <Override PartName="/ppt/media/image57.png" ContentType="image/png"/>
  <Override PartName="/ppt/media/image32.png" ContentType="image/png"/>
  <Override PartName="/ppt/media/image56.png" ContentType="image/png"/>
  <Override PartName="/ppt/media/image31.png" ContentType="image/png"/>
  <Override PartName="/ppt/media/image29.png" ContentType="image/png"/>
  <Override PartName="/ppt/media/image49.png" ContentType="image/png"/>
  <Override PartName="/ppt/media/image24.png" ContentType="image/png"/>
  <Override PartName="/ppt/media/image48.png" ContentType="image/png"/>
  <Override PartName="/ppt/media/image23.png" ContentType="image/png"/>
  <Override PartName="/ppt/media/image47.png" ContentType="image/png"/>
  <Override PartName="/ppt/media/image22.png" ContentType="image/png"/>
  <Override PartName="/ppt/media/image46.png" ContentType="image/png"/>
  <Override PartName="/ppt/media/image9.jpeg" ContentType="image/jpeg"/>
  <Override PartName="/ppt/media/image21.png" ContentType="image/png"/>
  <Override PartName="/ppt/media/image44.png" ContentType="image/png"/>
  <Override PartName="/ppt/media/image19.png" ContentType="image/png"/>
  <Override PartName="/ppt/media/image43.png" ContentType="image/png"/>
  <Override PartName="/ppt/media/image18.png" ContentType="image/png"/>
  <Override PartName="/ppt/media/image42.png" ContentType="image/png"/>
  <Override PartName="/ppt/media/image17.png" ContentType="image/png"/>
  <Override PartName="/ppt/media/image40.png" ContentType="image/png"/>
  <Override PartName="/ppt/media/image15.png" ContentType="image/png"/>
  <Override PartName="/ppt/media/image7.png" ContentType="image/png"/>
  <Override PartName="/ppt/media/image58.png" ContentType="image/png"/>
  <Override PartName="/ppt/media/image33.png" ContentType="image/png"/>
  <Override PartName="/ppt/media/image1.jpeg" ContentType="image/jpeg"/>
  <Override PartName="/ppt/media/image8.png" ContentType="image/png"/>
  <Override PartName="/ppt/media/image55.png" ContentType="image/png"/>
  <Override PartName="/ppt/media/image30.png" ContentType="image/png"/>
  <Override PartName="/ppt/media/image11.jpeg" ContentType="image/jpeg"/>
  <Override PartName="/ppt/media/image16.png" ContentType="image/png"/>
  <Override PartName="/ppt/media/image6.jpeg" ContentType="image/jpeg"/>
  <Override PartName="/ppt/media/image28.png" ContentType="image/png"/>
  <Override PartName="/ppt/media/image60.png" ContentType="image/png"/>
  <Override PartName="/ppt/media/image5.png" ContentType="image/png"/>
  <Override PartName="/ppt/media/image52.png" ContentType="image/png"/>
  <Override PartName="/ppt/media/image27.png" ContentType="image/png"/>
  <Override PartName="/ppt/media/image4.png" ContentType="image/png"/>
  <Override PartName="/ppt/media/image51.png" ContentType="image/png"/>
  <Override PartName="/ppt/media/image26.png" ContentType="image/png"/>
  <Override PartName="/ppt/media/image3.png" ContentType="image/png"/>
  <Override PartName="/ppt/media/image41.png" ContentType="image/png"/>
  <Override PartName="/ppt/media/image50.png" ContentType="image/png"/>
  <Override PartName="/ppt/media/image25.png" ContentType="image/png"/>
  <Override PartName="/ppt/media/image2.png" ContentType="image/png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fr-FR"/>
              <a:t>Cliquez pour modifier le format des notes</a:t>
            </a:r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fr-FR"/>
              <a:t>&lt;en-tête&gt;</a:t>
            </a:r>
            <a:endParaRPr/>
          </a:p>
        </p:txBody>
      </p:sp>
      <p:sp>
        <p:nvSpPr>
          <p:cNvPr id="193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fr-FR"/>
              <a:t>&lt;date/heure&gt;</a:t>
            </a:r>
            <a:endParaRPr/>
          </a:p>
        </p:txBody>
      </p:sp>
      <p:sp>
        <p:nvSpPr>
          <p:cNvPr id="19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fr-FR"/>
              <a:t>&lt;pied de page&gt;</a:t>
            </a:r>
            <a:endParaRPr/>
          </a:p>
        </p:txBody>
      </p:sp>
      <p:sp>
        <p:nvSpPr>
          <p:cNvPr id="195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2131C1B1-3191-4181-91F1-91417131F1A1}" type="slidenum">
              <a:rPr lang="fr-FR"/>
              <a:t>&lt;numéro&gt;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217161-B1A1-4161-A161-C1E1B151B1B1}" type="slidenum">
              <a:rPr lang="fr-FR">
                <a:solidFill>
                  <a:srgbClr val="000000"/>
                </a:solidFill>
                <a:latin typeface="Calibri"/>
                <a:ea typeface="+mn-ea"/>
              </a:rPr>
              <a:t>&lt;numéro&gt;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1.jpe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504120"/>
            <a:ext cx="9143280" cy="367560"/>
          </a:xfrm>
          <a:prstGeom prst="rect">
            <a:avLst/>
          </a:prstGeom>
          <a:solidFill>
            <a:srgbClr val="005aa2"/>
          </a:solidFill>
        </p:spPr>
      </p:sp>
      <p:sp>
        <p:nvSpPr>
          <p:cNvPr id="1" name="Line 2"/>
          <p:cNvSpPr/>
          <p:nvPr/>
        </p:nvSpPr>
        <p:spPr>
          <a:xfrm>
            <a:off x="8418240" y="6503760"/>
            <a:ext cx="0" cy="35424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</p:sp>
      <p:sp>
        <p:nvSpPr>
          <p:cNvPr id="2" name="CustomShape 3"/>
          <p:cNvSpPr/>
          <p:nvPr/>
        </p:nvSpPr>
        <p:spPr>
          <a:xfrm>
            <a:off x="8447040" y="6545160"/>
            <a:ext cx="646920" cy="28836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fr-FR" sz="800">
                <a:solidFill>
                  <a:srgbClr val="ffffff"/>
                </a:solidFill>
                <a:latin typeface="Calibri"/>
              </a:rPr>
              <a:t>  </a:t>
            </a:r>
            <a:r>
              <a:rPr lang="fr-FR" sz="1000">
                <a:solidFill>
                  <a:srgbClr val="ffffff"/>
                </a:solidFill>
                <a:latin typeface="Calibri"/>
              </a:rPr>
              <a:t>Page </a:t>
            </a:r>
            <a:fld id="{41E1B151-21C1-41A1-B131-81E1E1B16141}" type="slidenum">
              <a:rPr lang="fr-FR" sz="900">
                <a:solidFill>
                  <a:srgbClr val="ffffff"/>
                </a:solidFill>
                <a:latin typeface="Calibri"/>
              </a:rPr>
              <a:t>&lt;numéro&gt;</a:t>
            </a:fld>
            <a:endParaRPr/>
          </a:p>
        </p:txBody>
      </p:sp>
      <p:pic>
        <p:nvPicPr>
          <p:cNvPr descr="" id="3" name="Image 18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55680"/>
            <a:ext cx="9143280" cy="1088280"/>
          </a:xfrm>
          <a:prstGeom prst="rect">
            <a:avLst/>
          </a:prstGeom>
        </p:spPr>
      </p:pic>
      <p:pic>
        <p:nvPicPr>
          <p:cNvPr descr="" id="4" name="Image 19"/>
          <p:cNvPicPr/>
          <p:nvPr/>
        </p:nvPicPr>
        <p:blipFill>
          <a:blip r:embed="rId3"/>
          <a:stretch>
            <a:fillRect/>
          </a:stretch>
        </p:blipFill>
        <p:spPr>
          <a:xfrm>
            <a:off x="7451640" y="501480"/>
            <a:ext cx="1229760" cy="796320"/>
          </a:xfrm>
          <a:prstGeom prst="rect">
            <a:avLst/>
          </a:prstGeom>
        </p:spPr>
      </p:pic>
      <p:sp>
        <p:nvSpPr>
          <p:cNvPr id="5" name="Line 4"/>
          <p:cNvSpPr/>
          <p:nvPr/>
        </p:nvSpPr>
        <p:spPr>
          <a:xfrm>
            <a:off x="1828440" y="311040"/>
            <a:ext cx="1830600" cy="0"/>
          </a:xfrm>
          <a:prstGeom prst="line">
            <a:avLst/>
          </a:prstGeom>
          <a:ln w="88920">
            <a:solidFill>
              <a:srgbClr val="8d3589"/>
            </a:solidFill>
            <a:round/>
          </a:ln>
        </p:spPr>
      </p:sp>
      <p:sp>
        <p:nvSpPr>
          <p:cNvPr id="6" name="Line 5"/>
          <p:cNvSpPr/>
          <p:nvPr/>
        </p:nvSpPr>
        <p:spPr>
          <a:xfrm>
            <a:off x="7315200" y="311040"/>
            <a:ext cx="1830240" cy="0"/>
          </a:xfrm>
          <a:prstGeom prst="line">
            <a:avLst/>
          </a:prstGeom>
          <a:ln w="88920">
            <a:solidFill>
              <a:srgbClr val="d64b13"/>
            </a:solidFill>
            <a:round/>
          </a:ln>
        </p:spPr>
      </p:sp>
      <p:sp>
        <p:nvSpPr>
          <p:cNvPr id="7" name="Line 6"/>
          <p:cNvSpPr/>
          <p:nvPr/>
        </p:nvSpPr>
        <p:spPr>
          <a:xfrm>
            <a:off x="3657240" y="311040"/>
            <a:ext cx="1830600" cy="0"/>
          </a:xfrm>
          <a:prstGeom prst="line">
            <a:avLst/>
          </a:prstGeom>
          <a:ln w="88920">
            <a:solidFill>
              <a:srgbClr val="b2be3a"/>
            </a:solidFill>
            <a:round/>
          </a:ln>
        </p:spPr>
      </p:sp>
      <p:sp>
        <p:nvSpPr>
          <p:cNvPr id="8" name="Line 7"/>
          <p:cNvSpPr/>
          <p:nvPr/>
        </p:nvSpPr>
        <p:spPr>
          <a:xfrm>
            <a:off x="5486400" y="311040"/>
            <a:ext cx="1830240" cy="0"/>
          </a:xfrm>
          <a:prstGeom prst="line">
            <a:avLst/>
          </a:prstGeom>
          <a:ln w="88920">
            <a:solidFill>
              <a:srgbClr val="80888c"/>
            </a:solidFill>
            <a:round/>
          </a:ln>
        </p:spPr>
      </p:sp>
      <p:sp>
        <p:nvSpPr>
          <p:cNvPr id="9" name="Line 8"/>
          <p:cNvSpPr/>
          <p:nvPr/>
        </p:nvSpPr>
        <p:spPr>
          <a:xfrm>
            <a:off x="0" y="311040"/>
            <a:ext cx="1830240" cy="0"/>
          </a:xfrm>
          <a:prstGeom prst="line">
            <a:avLst/>
          </a:prstGeom>
          <a:ln w="88920">
            <a:solidFill>
              <a:srgbClr val="88b4dc"/>
            </a:solidFill>
            <a:round/>
          </a:ln>
        </p:spPr>
      </p:sp>
      <p:sp>
        <p:nvSpPr>
          <p:cNvPr id="10" name="CustomShape 9"/>
          <p:cNvSpPr/>
          <p:nvPr/>
        </p:nvSpPr>
        <p:spPr>
          <a:xfrm>
            <a:off x="5580000" y="6614640"/>
            <a:ext cx="1065960" cy="182880"/>
          </a:xfrm>
          <a:prstGeom prst="rect">
            <a:avLst/>
          </a:prstGeom>
        </p:spPr>
        <p:txBody>
          <a:bodyPr anchor="ctr" bIns="0" lIns="0" rIns="0" tIns="0"/>
          <a:p>
            <a:pPr algn="r">
              <a:lnSpc>
                <a:spcPct val="100000"/>
              </a:lnSpc>
            </a:pPr>
            <a:r>
              <a:rPr lang="fr-FR" sz="1200">
                <a:solidFill>
                  <a:srgbClr val="ffffff"/>
                </a:solidFill>
                <a:latin typeface="Calibri"/>
              </a:rPr>
              <a:t>TBD</a:t>
            </a:r>
            <a:endParaRPr/>
          </a:p>
        </p:txBody>
      </p:sp>
      <p:sp>
        <p:nvSpPr>
          <p:cNvPr id="11" name="CustomShape 10"/>
          <p:cNvSpPr/>
          <p:nvPr/>
        </p:nvSpPr>
        <p:spPr>
          <a:xfrm>
            <a:off x="0" y="5948280"/>
            <a:ext cx="9143280" cy="648720"/>
          </a:xfrm>
          <a:prstGeom prst="rect">
            <a:avLst/>
          </a:prstGeom>
          <a:solidFill>
            <a:srgbClr val="005aa2"/>
          </a:solidFill>
        </p:spPr>
      </p:sp>
      <p:sp>
        <p:nvSpPr>
          <p:cNvPr id="12" name="Line 11"/>
          <p:cNvSpPr/>
          <p:nvPr/>
        </p:nvSpPr>
        <p:spPr>
          <a:xfrm>
            <a:off x="8418240" y="5948280"/>
            <a:ext cx="0" cy="66492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</p:sp>
      <p:sp>
        <p:nvSpPr>
          <p:cNvPr id="13" name="Line 12"/>
          <p:cNvSpPr/>
          <p:nvPr/>
        </p:nvSpPr>
        <p:spPr>
          <a:xfrm>
            <a:off x="2636640" y="5948280"/>
            <a:ext cx="0" cy="90972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</p:sp>
      <p:pic>
        <p:nvPicPr>
          <p:cNvPr descr="" id="14" name="Image 26"/>
          <p:cNvPicPr/>
          <p:nvPr/>
        </p:nvPicPr>
        <p:blipFill>
          <a:blip r:embed="rId4"/>
          <a:stretch>
            <a:fillRect/>
          </a:stretch>
        </p:blipFill>
        <p:spPr>
          <a:xfrm>
            <a:off x="899640" y="6525360"/>
            <a:ext cx="218520" cy="249840"/>
          </a:xfrm>
          <a:prstGeom prst="rect">
            <a:avLst/>
          </a:prstGeom>
        </p:spPr>
      </p:pic>
      <p:pic>
        <p:nvPicPr>
          <p:cNvPr descr="" id="15" name="Image 27"/>
          <p:cNvPicPr/>
          <p:nvPr/>
        </p:nvPicPr>
        <p:blipFill>
          <a:blip r:embed="rId5"/>
          <a:stretch>
            <a:fillRect/>
          </a:stretch>
        </p:blipFill>
        <p:spPr>
          <a:xfrm>
            <a:off x="2117520" y="6572520"/>
            <a:ext cx="397800" cy="174600"/>
          </a:xfrm>
          <a:prstGeom prst="rect">
            <a:avLst/>
          </a:prstGeom>
        </p:spPr>
      </p:pic>
      <p:pic>
        <p:nvPicPr>
          <p:cNvPr descr="" id="16" name="Image 28"/>
          <p:cNvPicPr/>
          <p:nvPr/>
        </p:nvPicPr>
        <p:blipFill>
          <a:blip r:embed="rId6"/>
          <a:stretch>
            <a:fillRect/>
          </a:stretch>
        </p:blipFill>
        <p:spPr>
          <a:xfrm>
            <a:off x="1259640" y="6582240"/>
            <a:ext cx="701280" cy="178560"/>
          </a:xfrm>
          <a:prstGeom prst="rect">
            <a:avLst/>
          </a:prstGeom>
        </p:spPr>
      </p:pic>
      <p:sp>
        <p:nvSpPr>
          <p:cNvPr id="17" name="CustomShape 13"/>
          <p:cNvSpPr/>
          <p:nvPr/>
        </p:nvSpPr>
        <p:spPr>
          <a:xfrm>
            <a:off x="2741760" y="6445080"/>
            <a:ext cx="2045520" cy="485640"/>
          </a:xfrm>
          <a:prstGeom prst="rect">
            <a:avLst/>
          </a:prstGeom>
        </p:spPr>
        <p:txBody>
          <a:bodyPr anchor="ctr" bIns="0" lIns="0" rIns="0" tIns="0"/>
          <a:p>
            <a:pPr>
              <a:lnSpc>
                <a:spcPts val="125"/>
              </a:lnSpc>
            </a:pPr>
            <a:r>
              <a:rPr b="1" lang="fr-FR" sz="1600">
                <a:solidFill>
                  <a:srgbClr val="bcd5ec"/>
                </a:solidFill>
                <a:latin typeface="Calibri"/>
              </a:rPr>
              <a:t>www.groupe-sii.com</a:t>
            </a:r>
            <a:endParaRPr/>
          </a:p>
        </p:txBody>
      </p:sp>
      <p:sp>
        <p:nvSpPr>
          <p:cNvPr id="18" name="CustomShape 14"/>
          <p:cNvSpPr/>
          <p:nvPr/>
        </p:nvSpPr>
        <p:spPr>
          <a:xfrm>
            <a:off x="7077240" y="6598080"/>
            <a:ext cx="1065960" cy="182880"/>
          </a:xfrm>
          <a:prstGeom prst="rect">
            <a:avLst/>
          </a:prstGeom>
        </p:spPr>
        <p:txBody>
          <a:bodyPr anchor="ctr" bIns="0" lIns="0" rIns="0" tIns="0"/>
          <a:p>
            <a:pPr algn="r">
              <a:lnSpc>
                <a:spcPct val="100000"/>
              </a:lnSpc>
            </a:pPr>
            <a:r>
              <a:rPr lang="fr-FR" sz="1200">
                <a:solidFill>
                  <a:srgbClr val="ffffff"/>
                </a:solidFill>
                <a:latin typeface="Calibri"/>
              </a:rPr>
              <a:t>12/08/2014</a:t>
            </a:r>
            <a:endParaRPr/>
          </a:p>
        </p:txBody>
      </p:sp>
      <p:sp>
        <p:nvSpPr>
          <p:cNvPr id="19" name="PlaceHolder 1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FR"/>
              <a:t>Cliquez pour éditer le format du texte-titre</a:t>
            </a:r>
            <a:endParaRPr/>
          </a:p>
        </p:txBody>
      </p:sp>
      <p:sp>
        <p:nvSpPr>
          <p:cNvPr id="20" name="PlaceHolder 1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fr-FR"/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/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/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/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/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/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/>
              <a:t>Septième niveau de plan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0" y="6504120"/>
            <a:ext cx="9143280" cy="367560"/>
          </a:xfrm>
          <a:prstGeom prst="rect">
            <a:avLst/>
          </a:prstGeom>
          <a:solidFill>
            <a:srgbClr val="005aa2"/>
          </a:solidFill>
        </p:spPr>
      </p:sp>
      <p:sp>
        <p:nvSpPr>
          <p:cNvPr id="54" name="Line 2"/>
          <p:cNvSpPr/>
          <p:nvPr/>
        </p:nvSpPr>
        <p:spPr>
          <a:xfrm>
            <a:off x="8418240" y="6503760"/>
            <a:ext cx="0" cy="35424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</p:sp>
      <p:sp>
        <p:nvSpPr>
          <p:cNvPr id="55" name="CustomShape 3"/>
          <p:cNvSpPr/>
          <p:nvPr/>
        </p:nvSpPr>
        <p:spPr>
          <a:xfrm>
            <a:off x="8447040" y="6545160"/>
            <a:ext cx="646920" cy="28836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fr-FR" sz="800">
                <a:solidFill>
                  <a:srgbClr val="ffffff"/>
                </a:solidFill>
                <a:latin typeface="Calibri"/>
              </a:rPr>
              <a:t>  </a:t>
            </a:r>
            <a:r>
              <a:rPr lang="fr-FR" sz="1000">
                <a:solidFill>
                  <a:srgbClr val="ffffff"/>
                </a:solidFill>
                <a:latin typeface="Calibri"/>
              </a:rPr>
              <a:t>Page </a:t>
            </a:r>
            <a:fld id="{61A15141-0061-4101-91A1-E151013111F1}" type="slidenum">
              <a:rPr lang="fr-FR" sz="900">
                <a:solidFill>
                  <a:srgbClr val="ffffff"/>
                </a:solidFill>
                <a:latin typeface="Calibri"/>
              </a:rPr>
              <a:t>&lt;numéro&gt;</a:t>
            </a:fld>
            <a:endParaRPr/>
          </a:p>
        </p:txBody>
      </p:sp>
      <p:pic>
        <p:nvPicPr>
          <p:cNvPr descr="" id="56" name="Image 18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55680"/>
            <a:ext cx="9143280" cy="1088280"/>
          </a:xfrm>
          <a:prstGeom prst="rect">
            <a:avLst/>
          </a:prstGeom>
        </p:spPr>
      </p:pic>
      <p:pic>
        <p:nvPicPr>
          <p:cNvPr descr="" id="57" name="Image 19"/>
          <p:cNvPicPr/>
          <p:nvPr/>
        </p:nvPicPr>
        <p:blipFill>
          <a:blip r:embed="rId3"/>
          <a:stretch>
            <a:fillRect/>
          </a:stretch>
        </p:blipFill>
        <p:spPr>
          <a:xfrm>
            <a:off x="7451640" y="501480"/>
            <a:ext cx="1229760" cy="796320"/>
          </a:xfrm>
          <a:prstGeom prst="rect">
            <a:avLst/>
          </a:prstGeom>
        </p:spPr>
      </p:pic>
      <p:sp>
        <p:nvSpPr>
          <p:cNvPr id="58" name="Line 4"/>
          <p:cNvSpPr/>
          <p:nvPr/>
        </p:nvSpPr>
        <p:spPr>
          <a:xfrm>
            <a:off x="1828440" y="311040"/>
            <a:ext cx="1830600" cy="0"/>
          </a:xfrm>
          <a:prstGeom prst="line">
            <a:avLst/>
          </a:prstGeom>
          <a:ln w="88920">
            <a:solidFill>
              <a:srgbClr val="8d3589"/>
            </a:solidFill>
            <a:round/>
          </a:ln>
        </p:spPr>
      </p:sp>
      <p:sp>
        <p:nvSpPr>
          <p:cNvPr id="59" name="Line 5"/>
          <p:cNvSpPr/>
          <p:nvPr/>
        </p:nvSpPr>
        <p:spPr>
          <a:xfrm>
            <a:off x="7315200" y="311040"/>
            <a:ext cx="1830240" cy="0"/>
          </a:xfrm>
          <a:prstGeom prst="line">
            <a:avLst/>
          </a:prstGeom>
          <a:ln w="88920">
            <a:solidFill>
              <a:srgbClr val="d64b13"/>
            </a:solidFill>
            <a:round/>
          </a:ln>
        </p:spPr>
      </p:sp>
      <p:sp>
        <p:nvSpPr>
          <p:cNvPr id="60" name="Line 6"/>
          <p:cNvSpPr/>
          <p:nvPr/>
        </p:nvSpPr>
        <p:spPr>
          <a:xfrm>
            <a:off x="3657240" y="311040"/>
            <a:ext cx="1830600" cy="0"/>
          </a:xfrm>
          <a:prstGeom prst="line">
            <a:avLst/>
          </a:prstGeom>
          <a:ln w="88920">
            <a:solidFill>
              <a:srgbClr val="b2be3a"/>
            </a:solidFill>
            <a:round/>
          </a:ln>
        </p:spPr>
      </p:sp>
      <p:sp>
        <p:nvSpPr>
          <p:cNvPr id="61" name="Line 7"/>
          <p:cNvSpPr/>
          <p:nvPr/>
        </p:nvSpPr>
        <p:spPr>
          <a:xfrm>
            <a:off x="5486400" y="311040"/>
            <a:ext cx="1830240" cy="0"/>
          </a:xfrm>
          <a:prstGeom prst="line">
            <a:avLst/>
          </a:prstGeom>
          <a:ln w="88920">
            <a:solidFill>
              <a:srgbClr val="80888c"/>
            </a:solidFill>
            <a:round/>
          </a:ln>
        </p:spPr>
      </p:sp>
      <p:sp>
        <p:nvSpPr>
          <p:cNvPr id="62" name="Line 8"/>
          <p:cNvSpPr/>
          <p:nvPr/>
        </p:nvSpPr>
        <p:spPr>
          <a:xfrm>
            <a:off x="0" y="311040"/>
            <a:ext cx="1830240" cy="0"/>
          </a:xfrm>
          <a:prstGeom prst="line">
            <a:avLst/>
          </a:prstGeom>
          <a:ln w="88920">
            <a:solidFill>
              <a:srgbClr val="88b4dc"/>
            </a:solidFill>
            <a:round/>
          </a:ln>
        </p:spPr>
      </p:sp>
      <p:sp>
        <p:nvSpPr>
          <p:cNvPr id="63" name="CustomShape 9"/>
          <p:cNvSpPr/>
          <p:nvPr/>
        </p:nvSpPr>
        <p:spPr>
          <a:xfrm>
            <a:off x="5580000" y="6614640"/>
            <a:ext cx="1065960" cy="182880"/>
          </a:xfrm>
          <a:prstGeom prst="rect">
            <a:avLst/>
          </a:prstGeom>
        </p:spPr>
        <p:txBody>
          <a:bodyPr anchor="ctr" bIns="0" lIns="0" rIns="0" tIns="0"/>
          <a:p>
            <a:pPr algn="r">
              <a:lnSpc>
                <a:spcPct val="100000"/>
              </a:lnSpc>
            </a:pPr>
            <a:r>
              <a:rPr lang="fr-FR" sz="1200">
                <a:solidFill>
                  <a:srgbClr val="ffffff"/>
                </a:solidFill>
                <a:latin typeface="Calibri"/>
              </a:rPr>
              <a:t>TBD</a:t>
            </a:r>
            <a:endParaRPr/>
          </a:p>
        </p:txBody>
      </p:sp>
      <p:pic>
        <p:nvPicPr>
          <p:cNvPr descr="" id="64" name="Image 20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1644480"/>
            <a:ext cx="1743840" cy="3944160"/>
          </a:xfrm>
          <a:prstGeom prst="rect">
            <a:avLst/>
          </a:prstGeom>
        </p:spPr>
      </p:pic>
      <p:sp>
        <p:nvSpPr>
          <p:cNvPr id="65" name="CustomShape 10"/>
          <p:cNvSpPr/>
          <p:nvPr/>
        </p:nvSpPr>
        <p:spPr>
          <a:xfrm>
            <a:off x="468360" y="505440"/>
            <a:ext cx="5760360" cy="396360"/>
          </a:xfrm>
          <a:prstGeom prst="rect">
            <a:avLst/>
          </a:prstGeom>
        </p:spPr>
        <p:txBody>
          <a:bodyPr anchor="ctr" bIns="0" lIns="0" rIns="0" tIns="0"/>
          <a:p>
            <a:pPr>
              <a:lnSpc>
                <a:spcPct val="100000"/>
              </a:lnSpc>
            </a:pPr>
            <a:r>
              <a:rPr b="1" lang="fr-FR" sz="2600">
                <a:solidFill>
                  <a:srgbClr val="005aa2"/>
                </a:solidFill>
                <a:latin typeface="Calibri"/>
              </a:rPr>
              <a:t>Sommaire</a:t>
            </a:r>
            <a:endParaRPr/>
          </a:p>
        </p:txBody>
      </p:sp>
      <p:sp>
        <p:nvSpPr>
          <p:cNvPr id="66" name="CustomShape 11"/>
          <p:cNvSpPr/>
          <p:nvPr/>
        </p:nvSpPr>
        <p:spPr>
          <a:xfrm>
            <a:off x="7236000" y="6613560"/>
            <a:ext cx="1065960" cy="167400"/>
          </a:xfrm>
          <a:prstGeom prst="rect">
            <a:avLst/>
          </a:prstGeom>
        </p:spPr>
        <p:txBody>
          <a:bodyPr anchor="ctr" bIns="0" lIns="0" rIns="0" tIns="0"/>
          <a:p>
            <a:pPr algn="r">
              <a:lnSpc>
                <a:spcPct val="100000"/>
              </a:lnSpc>
            </a:pPr>
            <a:r>
              <a:rPr lang="fr-FR" sz="1100">
                <a:solidFill>
                  <a:srgbClr val="ffffff"/>
                </a:solidFill>
                <a:latin typeface="Calibri"/>
              </a:rPr>
              <a:t>12/08/2014</a:t>
            </a:r>
            <a:endParaRPr/>
          </a:p>
        </p:txBody>
      </p:sp>
      <p:sp>
        <p:nvSpPr>
          <p:cNvPr id="67" name="PlaceHolder 1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FR"/>
              <a:t>Cliquez pour éditer le format du texte-titre</a:t>
            </a:r>
            <a:endParaRPr/>
          </a:p>
        </p:txBody>
      </p:sp>
      <p:sp>
        <p:nvSpPr>
          <p:cNvPr id="68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fr-FR"/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/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/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/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/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/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/>
              <a:t>Septième niveau de plan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6504120"/>
            <a:ext cx="9143280" cy="367560"/>
          </a:xfrm>
          <a:prstGeom prst="rect">
            <a:avLst/>
          </a:prstGeom>
          <a:solidFill>
            <a:srgbClr val="005aa2"/>
          </a:solidFill>
        </p:spPr>
      </p:sp>
      <p:sp>
        <p:nvSpPr>
          <p:cNvPr id="102" name="Line 2"/>
          <p:cNvSpPr/>
          <p:nvPr/>
        </p:nvSpPr>
        <p:spPr>
          <a:xfrm>
            <a:off x="8418240" y="6503760"/>
            <a:ext cx="0" cy="35424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</p:sp>
      <p:sp>
        <p:nvSpPr>
          <p:cNvPr id="103" name="CustomShape 3"/>
          <p:cNvSpPr/>
          <p:nvPr/>
        </p:nvSpPr>
        <p:spPr>
          <a:xfrm>
            <a:off x="8447040" y="6545160"/>
            <a:ext cx="646920" cy="28836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fr-FR" sz="800">
                <a:solidFill>
                  <a:srgbClr val="ffffff"/>
                </a:solidFill>
                <a:latin typeface="Calibri"/>
              </a:rPr>
              <a:t>  </a:t>
            </a:r>
            <a:r>
              <a:rPr lang="fr-FR" sz="1000">
                <a:solidFill>
                  <a:srgbClr val="ffffff"/>
                </a:solidFill>
                <a:latin typeface="Calibri"/>
              </a:rPr>
              <a:t>Page </a:t>
            </a:r>
            <a:fld id="{B1C1F131-B1C1-41A1-91B1-410161F191E1}" type="slidenum">
              <a:rPr lang="fr-FR" sz="900">
                <a:solidFill>
                  <a:srgbClr val="ffffff"/>
                </a:solidFill>
                <a:latin typeface="Calibri"/>
              </a:rPr>
              <a:t>&lt;numéro&gt;</a:t>
            </a:fld>
            <a:endParaRPr/>
          </a:p>
        </p:txBody>
      </p:sp>
      <p:pic>
        <p:nvPicPr>
          <p:cNvPr descr="" id="104" name="Image 18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55680"/>
            <a:ext cx="9143280" cy="1088280"/>
          </a:xfrm>
          <a:prstGeom prst="rect">
            <a:avLst/>
          </a:prstGeom>
        </p:spPr>
      </p:pic>
      <p:pic>
        <p:nvPicPr>
          <p:cNvPr descr="" id="105" name="Image 19"/>
          <p:cNvPicPr/>
          <p:nvPr/>
        </p:nvPicPr>
        <p:blipFill>
          <a:blip r:embed="rId3"/>
          <a:stretch>
            <a:fillRect/>
          </a:stretch>
        </p:blipFill>
        <p:spPr>
          <a:xfrm>
            <a:off x="7451640" y="501480"/>
            <a:ext cx="1229760" cy="796320"/>
          </a:xfrm>
          <a:prstGeom prst="rect">
            <a:avLst/>
          </a:prstGeom>
        </p:spPr>
      </p:pic>
      <p:sp>
        <p:nvSpPr>
          <p:cNvPr id="106" name="Line 4"/>
          <p:cNvSpPr/>
          <p:nvPr/>
        </p:nvSpPr>
        <p:spPr>
          <a:xfrm>
            <a:off x="1828440" y="311040"/>
            <a:ext cx="1830600" cy="0"/>
          </a:xfrm>
          <a:prstGeom prst="line">
            <a:avLst/>
          </a:prstGeom>
          <a:ln w="88920">
            <a:solidFill>
              <a:srgbClr val="8d3589"/>
            </a:solidFill>
            <a:round/>
          </a:ln>
        </p:spPr>
      </p:sp>
      <p:sp>
        <p:nvSpPr>
          <p:cNvPr id="107" name="Line 5"/>
          <p:cNvSpPr/>
          <p:nvPr/>
        </p:nvSpPr>
        <p:spPr>
          <a:xfrm>
            <a:off x="7315200" y="311040"/>
            <a:ext cx="1830240" cy="0"/>
          </a:xfrm>
          <a:prstGeom prst="line">
            <a:avLst/>
          </a:prstGeom>
          <a:ln w="88920">
            <a:solidFill>
              <a:srgbClr val="d64b13"/>
            </a:solidFill>
            <a:round/>
          </a:ln>
        </p:spPr>
      </p:sp>
      <p:sp>
        <p:nvSpPr>
          <p:cNvPr id="108" name="Line 6"/>
          <p:cNvSpPr/>
          <p:nvPr/>
        </p:nvSpPr>
        <p:spPr>
          <a:xfrm>
            <a:off x="3657240" y="311040"/>
            <a:ext cx="1830600" cy="0"/>
          </a:xfrm>
          <a:prstGeom prst="line">
            <a:avLst/>
          </a:prstGeom>
          <a:ln w="88920">
            <a:solidFill>
              <a:srgbClr val="b2be3a"/>
            </a:solidFill>
            <a:round/>
          </a:ln>
        </p:spPr>
      </p:sp>
      <p:sp>
        <p:nvSpPr>
          <p:cNvPr id="109" name="Line 7"/>
          <p:cNvSpPr/>
          <p:nvPr/>
        </p:nvSpPr>
        <p:spPr>
          <a:xfrm>
            <a:off x="5486400" y="311040"/>
            <a:ext cx="1830240" cy="0"/>
          </a:xfrm>
          <a:prstGeom prst="line">
            <a:avLst/>
          </a:prstGeom>
          <a:ln w="88920">
            <a:solidFill>
              <a:srgbClr val="80888c"/>
            </a:solidFill>
            <a:round/>
          </a:ln>
        </p:spPr>
      </p:sp>
      <p:sp>
        <p:nvSpPr>
          <p:cNvPr id="110" name="Line 8"/>
          <p:cNvSpPr/>
          <p:nvPr/>
        </p:nvSpPr>
        <p:spPr>
          <a:xfrm>
            <a:off x="0" y="311040"/>
            <a:ext cx="1830240" cy="0"/>
          </a:xfrm>
          <a:prstGeom prst="line">
            <a:avLst/>
          </a:prstGeom>
          <a:ln w="88920">
            <a:solidFill>
              <a:srgbClr val="88b4dc"/>
            </a:solidFill>
            <a:round/>
          </a:ln>
        </p:spPr>
      </p:sp>
      <p:sp>
        <p:nvSpPr>
          <p:cNvPr id="111" name="CustomShape 9"/>
          <p:cNvSpPr/>
          <p:nvPr/>
        </p:nvSpPr>
        <p:spPr>
          <a:xfrm>
            <a:off x="5580000" y="6614640"/>
            <a:ext cx="1065960" cy="182880"/>
          </a:xfrm>
          <a:prstGeom prst="rect">
            <a:avLst/>
          </a:prstGeom>
        </p:spPr>
        <p:txBody>
          <a:bodyPr anchor="ctr" bIns="0" lIns="0" rIns="0" tIns="0"/>
          <a:p>
            <a:pPr algn="r">
              <a:lnSpc>
                <a:spcPct val="100000"/>
              </a:lnSpc>
            </a:pPr>
            <a:r>
              <a:rPr lang="fr-FR" sz="1200">
                <a:solidFill>
                  <a:srgbClr val="ffffff"/>
                </a:solidFill>
                <a:latin typeface="Calibri"/>
              </a:rPr>
              <a:t>TBD</a:t>
            </a:r>
            <a:endParaRPr/>
          </a:p>
        </p:txBody>
      </p:sp>
      <p:sp>
        <p:nvSpPr>
          <p:cNvPr id="112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FR"/>
              <a:t>Cliquez pour éditer le format du texte-titre</a:t>
            </a:r>
            <a:endParaRPr/>
          </a:p>
        </p:txBody>
      </p:sp>
      <p:sp>
        <p:nvSpPr>
          <p:cNvPr id="113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fr-FR"/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/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/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/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/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/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/>
              <a:t>Septième niveau de plan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0" y="6504120"/>
            <a:ext cx="9143280" cy="367560"/>
          </a:xfrm>
          <a:prstGeom prst="rect">
            <a:avLst/>
          </a:prstGeom>
          <a:solidFill>
            <a:srgbClr val="005aa2"/>
          </a:solidFill>
        </p:spPr>
      </p:sp>
      <p:sp>
        <p:nvSpPr>
          <p:cNvPr id="147" name="Line 2"/>
          <p:cNvSpPr/>
          <p:nvPr/>
        </p:nvSpPr>
        <p:spPr>
          <a:xfrm>
            <a:off x="8418240" y="6503760"/>
            <a:ext cx="0" cy="35424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</p:sp>
      <p:sp>
        <p:nvSpPr>
          <p:cNvPr id="148" name="CustomShape 3"/>
          <p:cNvSpPr/>
          <p:nvPr/>
        </p:nvSpPr>
        <p:spPr>
          <a:xfrm>
            <a:off x="8447040" y="6545160"/>
            <a:ext cx="646920" cy="28836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fr-FR" sz="800">
                <a:solidFill>
                  <a:srgbClr val="ffffff"/>
                </a:solidFill>
                <a:latin typeface="Calibri"/>
              </a:rPr>
              <a:t>  </a:t>
            </a:r>
            <a:r>
              <a:rPr lang="fr-FR" sz="1000">
                <a:solidFill>
                  <a:srgbClr val="ffffff"/>
                </a:solidFill>
                <a:latin typeface="Calibri"/>
              </a:rPr>
              <a:t>Page </a:t>
            </a:r>
            <a:fld id="{413141E1-A151-41A1-B141-3111D1A191B1}" type="slidenum">
              <a:rPr lang="fr-FR" sz="900">
                <a:solidFill>
                  <a:srgbClr val="ffffff"/>
                </a:solidFill>
                <a:latin typeface="Calibri"/>
              </a:rPr>
              <a:t>&lt;numéro&gt;</a:t>
            </a:fld>
            <a:endParaRPr/>
          </a:p>
        </p:txBody>
      </p:sp>
      <p:pic>
        <p:nvPicPr>
          <p:cNvPr descr="" id="149" name="Image 18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55680"/>
            <a:ext cx="9143280" cy="1088280"/>
          </a:xfrm>
          <a:prstGeom prst="rect">
            <a:avLst/>
          </a:prstGeom>
        </p:spPr>
      </p:pic>
      <p:pic>
        <p:nvPicPr>
          <p:cNvPr descr="" id="150" name="Image 19"/>
          <p:cNvPicPr/>
          <p:nvPr/>
        </p:nvPicPr>
        <p:blipFill>
          <a:blip r:embed="rId3"/>
          <a:stretch>
            <a:fillRect/>
          </a:stretch>
        </p:blipFill>
        <p:spPr>
          <a:xfrm>
            <a:off x="7451640" y="501480"/>
            <a:ext cx="1229760" cy="796320"/>
          </a:xfrm>
          <a:prstGeom prst="rect">
            <a:avLst/>
          </a:prstGeom>
        </p:spPr>
      </p:pic>
      <p:sp>
        <p:nvSpPr>
          <p:cNvPr id="151" name="Line 4"/>
          <p:cNvSpPr/>
          <p:nvPr/>
        </p:nvSpPr>
        <p:spPr>
          <a:xfrm>
            <a:off x="1828440" y="311040"/>
            <a:ext cx="1830600" cy="0"/>
          </a:xfrm>
          <a:prstGeom prst="line">
            <a:avLst/>
          </a:prstGeom>
          <a:ln w="88920">
            <a:solidFill>
              <a:srgbClr val="8d3589"/>
            </a:solidFill>
            <a:round/>
          </a:ln>
        </p:spPr>
      </p:sp>
      <p:sp>
        <p:nvSpPr>
          <p:cNvPr id="152" name="Line 5"/>
          <p:cNvSpPr/>
          <p:nvPr/>
        </p:nvSpPr>
        <p:spPr>
          <a:xfrm>
            <a:off x="7315200" y="311040"/>
            <a:ext cx="1830240" cy="0"/>
          </a:xfrm>
          <a:prstGeom prst="line">
            <a:avLst/>
          </a:prstGeom>
          <a:ln w="88920">
            <a:solidFill>
              <a:srgbClr val="d64b13"/>
            </a:solidFill>
            <a:round/>
          </a:ln>
        </p:spPr>
      </p:sp>
      <p:sp>
        <p:nvSpPr>
          <p:cNvPr id="153" name="Line 6"/>
          <p:cNvSpPr/>
          <p:nvPr/>
        </p:nvSpPr>
        <p:spPr>
          <a:xfrm>
            <a:off x="3657240" y="311040"/>
            <a:ext cx="1830600" cy="0"/>
          </a:xfrm>
          <a:prstGeom prst="line">
            <a:avLst/>
          </a:prstGeom>
          <a:ln w="88920">
            <a:solidFill>
              <a:srgbClr val="b2be3a"/>
            </a:solidFill>
            <a:round/>
          </a:ln>
        </p:spPr>
      </p:sp>
      <p:sp>
        <p:nvSpPr>
          <p:cNvPr id="154" name="Line 7"/>
          <p:cNvSpPr/>
          <p:nvPr/>
        </p:nvSpPr>
        <p:spPr>
          <a:xfrm>
            <a:off x="5486400" y="311040"/>
            <a:ext cx="1830240" cy="0"/>
          </a:xfrm>
          <a:prstGeom prst="line">
            <a:avLst/>
          </a:prstGeom>
          <a:ln w="88920">
            <a:solidFill>
              <a:srgbClr val="80888c"/>
            </a:solidFill>
            <a:round/>
          </a:ln>
        </p:spPr>
      </p:sp>
      <p:sp>
        <p:nvSpPr>
          <p:cNvPr id="155" name="Line 8"/>
          <p:cNvSpPr/>
          <p:nvPr/>
        </p:nvSpPr>
        <p:spPr>
          <a:xfrm>
            <a:off x="0" y="311040"/>
            <a:ext cx="1830240" cy="0"/>
          </a:xfrm>
          <a:prstGeom prst="line">
            <a:avLst/>
          </a:prstGeom>
          <a:ln w="88920">
            <a:solidFill>
              <a:srgbClr val="88b4dc"/>
            </a:solidFill>
            <a:round/>
          </a:ln>
        </p:spPr>
      </p:sp>
      <p:sp>
        <p:nvSpPr>
          <p:cNvPr id="156" name="CustomShape 9"/>
          <p:cNvSpPr/>
          <p:nvPr/>
        </p:nvSpPr>
        <p:spPr>
          <a:xfrm>
            <a:off x="5580000" y="6614640"/>
            <a:ext cx="1065960" cy="182880"/>
          </a:xfrm>
          <a:prstGeom prst="rect">
            <a:avLst/>
          </a:prstGeom>
        </p:spPr>
        <p:txBody>
          <a:bodyPr anchor="ctr" bIns="0" lIns="0" rIns="0" tIns="0"/>
          <a:p>
            <a:pPr algn="r">
              <a:lnSpc>
                <a:spcPct val="100000"/>
              </a:lnSpc>
            </a:pPr>
            <a:r>
              <a:rPr lang="fr-FR" sz="1200">
                <a:solidFill>
                  <a:srgbClr val="ffffff"/>
                </a:solidFill>
                <a:latin typeface="Calibri"/>
              </a:rPr>
              <a:t>TBD</a:t>
            </a:r>
            <a:endParaRPr/>
          </a:p>
        </p:txBody>
      </p:sp>
      <p:sp>
        <p:nvSpPr>
          <p:cNvPr id="157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r-FR"/>
              <a:t>Cliquez pour éditer le format du texte-titre</a:t>
            </a:r>
            <a:endParaRPr/>
          </a:p>
        </p:txBody>
      </p:sp>
      <p:sp>
        <p:nvSpPr>
          <p:cNvPr id="158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fr-FR"/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/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/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/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/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/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/>
              <a:t>Septième niveau de plan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png"/><Relationship Id="rId20" Type="http://schemas.openxmlformats.org/officeDocument/2006/relationships/image" Target="../media/image38.png"/><Relationship Id="rId21" Type="http://schemas.openxmlformats.org/officeDocument/2006/relationships/image" Target="../media/image39.png"/><Relationship Id="rId22" Type="http://schemas.openxmlformats.org/officeDocument/2006/relationships/image" Target="../media/image40.png"/><Relationship Id="rId23" Type="http://schemas.openxmlformats.org/officeDocument/2006/relationships/image" Target="../media/image41.png"/><Relationship Id="rId24" Type="http://schemas.openxmlformats.org/officeDocument/2006/relationships/image" Target="../media/image42.png"/><Relationship Id="rId25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148360" y="2852640"/>
            <a:ext cx="2736000" cy="1340640"/>
          </a:xfrm>
          <a:prstGeom prst="rect">
            <a:avLst/>
          </a:prstGeom>
        </p:spPr>
        <p:txBody>
          <a:bodyPr bIns="0" lIns="0" rIns="0" tIns="0"/>
          <a:p>
            <a:pPr algn="ctr">
              <a:lnSpc>
                <a:spcPct val="100000"/>
              </a:lnSpc>
            </a:pPr>
            <a:r>
              <a:rPr b="1" lang="fr-FR" sz="4400">
                <a:solidFill>
                  <a:srgbClr val="005aa2"/>
                </a:solidFill>
                <a:latin typeface="Calibri"/>
              </a:rPr>
              <a:t>Formation GIT</a:t>
            </a:r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2573280" y="4653000"/>
            <a:ext cx="6273000" cy="397692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</a:pPr>
            <a:r>
              <a:rPr lang="fr-FR" sz="2400">
                <a:solidFill>
                  <a:srgbClr val="005aa2"/>
                </a:solidFill>
              </a:rPr>
              <a:t>Laurent Kappel</a:t>
            </a:r>
            <a:endParaRPr/>
          </a:p>
        </p:txBody>
      </p:sp>
      <p:sp>
        <p:nvSpPr>
          <p:cNvPr id="198" name="CustomShape 3"/>
          <p:cNvSpPr/>
          <p:nvPr/>
        </p:nvSpPr>
        <p:spPr>
          <a:xfrm>
            <a:off x="2741760" y="5940720"/>
            <a:ext cx="2967840" cy="668520"/>
          </a:xfrm>
          <a:prstGeom prst="rect">
            <a:avLst/>
          </a:prstGeom>
        </p:spPr>
        <p:txBody>
          <a:bodyPr anchor="ctr" bIns="0" lIns="0" rIns="0" tIns="0"/>
          <a:p>
            <a:pPr>
              <a:lnSpc>
                <a:spcPct val="100000"/>
              </a:lnSpc>
            </a:pPr>
            <a:r>
              <a:rPr b="1" lang="fr-FR" sz="1100">
                <a:solidFill>
                  <a:srgbClr val="ffffff"/>
                </a:solidFill>
                <a:latin typeface="Calibri"/>
              </a:rPr>
              <a:t>Groupe SII </a:t>
            </a:r>
            <a:endParaRPr/>
          </a:p>
          <a:p>
            <a:pPr>
              <a:lnSpc>
                <a:spcPct val="100000"/>
              </a:lnSpc>
            </a:pPr>
            <a:r>
              <a:rPr b="1" lang="fr-FR" sz="1100">
                <a:solidFill>
                  <a:srgbClr val="ffffff"/>
                </a:solidFill>
                <a:latin typeface="Calibri"/>
              </a:rPr>
              <a:t>65, rue de Bercy - 75012 Paris</a:t>
            </a:r>
            <a:endParaRPr/>
          </a:p>
          <a:p>
            <a:pPr>
              <a:lnSpc>
                <a:spcPct val="100000"/>
              </a:lnSpc>
            </a:pPr>
            <a:r>
              <a:rPr b="1" lang="fr-FR" sz="1100">
                <a:solidFill>
                  <a:srgbClr val="ffffff"/>
                </a:solidFill>
                <a:latin typeface="Calibri"/>
              </a:rPr>
              <a:t>Tél : 01 42 84 82 22 - Fax : 01 42 84 30 82</a:t>
            </a:r>
            <a:endParaRPr/>
          </a:p>
        </p:txBody>
      </p:sp>
      <p:pic>
        <p:nvPicPr>
          <p:cNvPr descr="" id="19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5560" y="2852640"/>
            <a:ext cx="3621960" cy="151200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68360" y="131400"/>
            <a:ext cx="6408000" cy="114480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fr-FR" sz="2600">
                <a:solidFill>
                  <a:srgbClr val="005aa2"/>
                </a:solidFill>
                <a:latin typeface="Calibri"/>
              </a:rPr>
              <a:t>Git is Distributed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449280" y="4157640"/>
            <a:ext cx="8501760" cy="2375640"/>
          </a:xfrm>
          <a:prstGeom prst="rect">
            <a:avLst/>
          </a:prstGeom>
        </p:spPr>
      </p:sp>
      <p:pic>
        <p:nvPicPr>
          <p:cNvPr descr="" id="27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700000" y="2637000"/>
            <a:ext cx="3276000" cy="2504520"/>
          </a:xfrm>
          <a:prstGeom prst="rect">
            <a:avLst/>
          </a:prstGeom>
        </p:spPr>
      </p:pic>
      <p:pic>
        <p:nvPicPr>
          <p:cNvPr descr="" id="275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976000" y="2674440"/>
            <a:ext cx="1799640" cy="2399760"/>
          </a:xfrm>
          <a:prstGeom prst="rect">
            <a:avLst/>
          </a:prstGeom>
        </p:spPr>
      </p:pic>
      <p:sp>
        <p:nvSpPr>
          <p:cNvPr id="276" name="CustomShape 3"/>
          <p:cNvSpPr/>
          <p:nvPr/>
        </p:nvSpPr>
        <p:spPr>
          <a:xfrm>
            <a:off x="2050920" y="1700280"/>
            <a:ext cx="4571280" cy="6386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A </a:t>
            </a:r>
            <a:r>
              <a:rPr lang="fr-FR" u="sng">
                <a:solidFill>
                  <a:srgbClr val="000000"/>
                </a:solidFill>
                <a:latin typeface="Calibri"/>
              </a:rPr>
              <a:t>very</a:t>
            </a:r>
            <a:r>
              <a:rPr lang="fr-FR">
                <a:solidFill>
                  <a:srgbClr val="000000"/>
                </a:solidFill>
                <a:latin typeface="Calibri"/>
              </a:rPr>
              <a:t> common practice: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Sharing via </a:t>
            </a:r>
            <a:r>
              <a:rPr lang="fr-FR" u="sng">
                <a:solidFill>
                  <a:srgbClr val="000000"/>
                </a:solidFill>
                <a:latin typeface="Calibri"/>
              </a:rPr>
              <a:t>user-owned repos</a:t>
            </a:r>
            <a:endParaRPr/>
          </a:p>
        </p:txBody>
      </p:sp>
      <p:pic>
        <p:nvPicPr>
          <p:cNvPr descr="" id="27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49280" y="2781360"/>
            <a:ext cx="1494720" cy="2256840"/>
          </a:xfrm>
          <a:prstGeom prst="rect">
            <a:avLst/>
          </a:prstGeom>
        </p:spPr>
      </p:pic>
      <p:sp>
        <p:nvSpPr>
          <p:cNvPr id="278" name="CustomShape 4"/>
          <p:cNvSpPr/>
          <p:nvPr/>
        </p:nvSpPr>
        <p:spPr>
          <a:xfrm>
            <a:off x="1656000" y="3384000"/>
            <a:ext cx="1133280" cy="887760"/>
          </a:xfrm>
          <a:prstGeom prst="straightConnector1">
            <a:avLst/>
          </a:prstGeom>
          <a:ln w="3168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279" name="CustomShape 5"/>
          <p:cNvSpPr/>
          <p:nvPr/>
        </p:nvSpPr>
        <p:spPr>
          <a:xfrm>
            <a:off x="1800000" y="3888000"/>
            <a:ext cx="1223280" cy="6386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fr-FR" sz="1600">
                <a:solidFill>
                  <a:srgbClr val="ff0000"/>
                </a:solidFill>
                <a:latin typeface="Calibri"/>
              </a:rPr>
              <a:t>READ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fr-FR" sz="1600">
                <a:solidFill>
                  <a:srgbClr val="ff0000"/>
                </a:solidFill>
                <a:latin typeface="Calibri"/>
              </a:rPr>
              <a:t>ONLY</a:t>
            </a:r>
            <a:endParaRPr/>
          </a:p>
        </p:txBody>
      </p:sp>
      <p:sp>
        <p:nvSpPr>
          <p:cNvPr id="280" name="Line 6"/>
          <p:cNvSpPr/>
          <p:nvPr/>
        </p:nvSpPr>
        <p:spPr>
          <a:xfrm>
            <a:off x="2017440" y="3168000"/>
            <a:ext cx="682560" cy="0"/>
          </a:xfrm>
          <a:prstGeom prst="line">
            <a:avLst/>
          </a:prstGeom>
          <a:ln w="18000">
            <a:solidFill>
              <a:srgbClr val="ff0000"/>
            </a:solidFill>
            <a:round/>
            <a:headEnd len="med" type="triangle" w="med"/>
            <a:tailEnd len="med" type="triangle" w="med"/>
          </a:ln>
        </p:spPr>
      </p:sp>
      <p:sp>
        <p:nvSpPr>
          <p:cNvPr id="281" name="CustomShape 7"/>
          <p:cNvSpPr/>
          <p:nvPr/>
        </p:nvSpPr>
        <p:spPr>
          <a:xfrm>
            <a:off x="1800000" y="2592000"/>
            <a:ext cx="1151640" cy="189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fr-FR" sz="1600">
                <a:solidFill>
                  <a:srgbClr val="ff0000"/>
                </a:solidFill>
                <a:latin typeface="Calibri"/>
              </a:rPr>
              <a:t>RD/WR</a:t>
            </a:r>
            <a:endParaRPr/>
          </a:p>
        </p:txBody>
      </p:sp>
    </p:spTree>
  </p:cSld>
  <p:timing>
    <p:tnLst>
      <p:par>
        <p:cTn dur="indefinite" id="172" nodeType="tmRoot" restart="never">
          <p:childTnLst>
            <p:seq>
              <p:cTn id="173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468360" y="131400"/>
            <a:ext cx="6408000" cy="114480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fr-FR" sz="2600">
                <a:solidFill>
                  <a:srgbClr val="005aa2"/>
                </a:solidFill>
                <a:latin typeface="Calibri"/>
              </a:rPr>
              <a:t>Git is Distributed</a:t>
            </a:r>
            <a:endParaRPr/>
          </a:p>
        </p:txBody>
      </p:sp>
      <p:pic>
        <p:nvPicPr>
          <p:cNvPr descr="" id="28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187280" y="2637000"/>
            <a:ext cx="6914520" cy="2961720"/>
          </a:xfrm>
          <a:prstGeom prst="rect">
            <a:avLst/>
          </a:prstGeom>
        </p:spPr>
      </p:pic>
      <p:sp>
        <p:nvSpPr>
          <p:cNvPr id="284" name="CustomShape 2"/>
          <p:cNvSpPr/>
          <p:nvPr/>
        </p:nvSpPr>
        <p:spPr>
          <a:xfrm>
            <a:off x="2044800" y="1628640"/>
            <a:ext cx="4571280" cy="6386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A </a:t>
            </a:r>
            <a:r>
              <a:rPr lang="fr-FR" u="sng">
                <a:solidFill>
                  <a:srgbClr val="000000"/>
                </a:solidFill>
                <a:latin typeface="Calibri"/>
              </a:rPr>
              <a:t>very</a:t>
            </a:r>
            <a:r>
              <a:rPr lang="fr-FR">
                <a:solidFill>
                  <a:srgbClr val="000000"/>
                </a:solidFill>
                <a:latin typeface="Calibri"/>
              </a:rPr>
              <a:t> common practice: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Sharing via </a:t>
            </a:r>
            <a:r>
              <a:rPr lang="fr-FR" u="sng">
                <a:solidFill>
                  <a:srgbClr val="000000"/>
                </a:solidFill>
                <a:latin typeface="Calibri"/>
              </a:rPr>
              <a:t>user-owned repos</a:t>
            </a:r>
            <a:endParaRPr/>
          </a:p>
        </p:txBody>
      </p:sp>
    </p:spTree>
  </p:cSld>
  <p:timing>
    <p:tnLst>
      <p:par>
        <p:cTn dur="indefinite" id="174" nodeType="tmRoot" restart="never">
          <p:childTnLst>
            <p:seq>
              <p:cTn id="175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468360" y="131400"/>
            <a:ext cx="6408000" cy="114480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fr-FR" sz="2600">
                <a:solidFill>
                  <a:srgbClr val="005aa2"/>
                </a:solidFill>
                <a:latin typeface="Calibri"/>
              </a:rPr>
              <a:t>Git is Distributed</a:t>
            </a:r>
            <a:endParaRPr/>
          </a:p>
        </p:txBody>
      </p:sp>
      <p:pic>
        <p:nvPicPr>
          <p:cNvPr descr="" id="28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042920" y="1317600"/>
            <a:ext cx="7144560" cy="4342680"/>
          </a:xfrm>
          <a:prstGeom prst="rect">
            <a:avLst/>
          </a:prstGeom>
        </p:spPr>
      </p:pic>
      <p:pic>
        <p:nvPicPr>
          <p:cNvPr descr="" id="287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87640" y="4554360"/>
            <a:ext cx="4685760" cy="1237680"/>
          </a:xfrm>
          <a:prstGeom prst="rect">
            <a:avLst/>
          </a:prstGeom>
        </p:spPr>
      </p:pic>
      <p:sp>
        <p:nvSpPr>
          <p:cNvPr id="288" name="CustomShape 2"/>
          <p:cNvSpPr/>
          <p:nvPr/>
        </p:nvSpPr>
        <p:spPr>
          <a:xfrm>
            <a:off x="3203640" y="4076640"/>
            <a:ext cx="1080360" cy="3643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fr-FR">
                <a:solidFill>
                  <a:srgbClr val="000000"/>
                </a:solidFill>
                <a:latin typeface="Calibri"/>
              </a:rPr>
              <a:t>Hosted</a:t>
            </a:r>
            <a:endParaRPr/>
          </a:p>
        </p:txBody>
      </p:sp>
    </p:spTree>
  </p:cSld>
  <p:timing>
    <p:tnLst>
      <p:par>
        <p:cTn dur="indefinite" id="176" nodeType="tmRoot" restart="never">
          <p:childTnLst>
            <p:seq>
              <p:cTn id="177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468360" y="131400"/>
            <a:ext cx="6408000" cy="114480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fr-FR" sz="2600">
                <a:solidFill>
                  <a:srgbClr val="005aa2"/>
                </a:solidFill>
                <a:latin typeface="Calibri"/>
              </a:rPr>
              <a:t>Distributed Workflow Example</a:t>
            </a:r>
            <a:endParaRPr/>
          </a:p>
        </p:txBody>
      </p:sp>
    </p:spTree>
  </p:cSld>
  <p:timing>
    <p:tnLst>
      <p:par>
        <p:cTn dur="indefinite" id="178" nodeType="tmRoot" restart="never">
          <p:childTnLst>
            <p:seq>
              <p:cTn id="179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468360" y="33480"/>
            <a:ext cx="6408000" cy="1340640"/>
          </a:xfrm>
          <a:prstGeom prst="rect">
            <a:avLst/>
          </a:prstGeom>
        </p:spPr>
      </p:sp>
    </p:spTree>
  </p:cSld>
  <p:timing>
    <p:tnLst>
      <p:par>
        <p:cTn dur="indefinite" id="180" nodeType="tmRoot" restart="never">
          <p:childTnLst>
            <p:seq>
              <p:cTn id="181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468360" y="33480"/>
            <a:ext cx="6408000" cy="1340640"/>
          </a:xfrm>
          <a:prstGeom prst="rect">
            <a:avLst/>
          </a:prstGeom>
        </p:spPr>
      </p:sp>
    </p:spTree>
  </p:cSld>
  <p:timing>
    <p:tnLst>
      <p:par>
        <p:cTn dur="indefinite" id="182" nodeType="tmRoot" restart="never">
          <p:childTnLst>
            <p:seq>
              <p:cTn id="183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68360" y="33480"/>
            <a:ext cx="6408000" cy="1340640"/>
          </a:xfrm>
          <a:prstGeom prst="rect">
            <a:avLst/>
          </a:prstGeom>
        </p:spPr>
      </p:sp>
    </p:spTree>
  </p:cSld>
  <p:timing>
    <p:tnLst>
      <p:par>
        <p:cTn dur="indefinite" id="184" nodeType="tmRoot" restart="never">
          <p:childTnLst>
            <p:seq>
              <p:cTn id="185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468360" y="33480"/>
            <a:ext cx="6408000" cy="1340640"/>
          </a:xfrm>
          <a:prstGeom prst="rect">
            <a:avLst/>
          </a:prstGeom>
        </p:spPr>
      </p:sp>
    </p:spTree>
  </p:cSld>
  <p:timing>
    <p:tnLst>
      <p:par>
        <p:cTn dur="indefinite" id="186" nodeType="tmRoot" restart="never">
          <p:childTnLst>
            <p:seq>
              <p:cTn id="187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954000" y="4005360"/>
            <a:ext cx="7504920" cy="4168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fr-FR" sz="2400">
                <a:solidFill>
                  <a:srgbClr val="005aa2"/>
                </a:solidFill>
                <a:latin typeface="Calibri"/>
              </a:rPr>
              <a:t>Git is Distributed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1187280" y="3500280"/>
            <a:ext cx="7504920" cy="4168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fr-FR" sz="2400">
                <a:solidFill>
                  <a:srgbClr val="005aa2"/>
                </a:solidFill>
                <a:latin typeface="Calibri"/>
              </a:rPr>
              <a:t>GIT Avantages</a:t>
            </a:r>
            <a:endParaRPr/>
          </a:p>
        </p:txBody>
      </p:sp>
      <p:sp>
        <p:nvSpPr>
          <p:cNvPr id="202" name="CustomShape 3"/>
          <p:cNvSpPr/>
          <p:nvPr/>
        </p:nvSpPr>
        <p:spPr>
          <a:xfrm>
            <a:off x="1459080" y="2075040"/>
            <a:ext cx="7504920" cy="4168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fr-FR" sz="2400">
                <a:solidFill>
                  <a:srgbClr val="005aa2"/>
                </a:solidFill>
                <a:latin typeface="Calibri"/>
              </a:rPr>
              <a:t>GIT : SCM</a:t>
            </a:r>
            <a:endParaRPr/>
          </a:p>
        </p:txBody>
      </p:sp>
      <p:sp>
        <p:nvSpPr>
          <p:cNvPr id="203" name="CustomShape 4"/>
          <p:cNvSpPr/>
          <p:nvPr/>
        </p:nvSpPr>
        <p:spPr>
          <a:xfrm>
            <a:off x="1459080" y="2508120"/>
            <a:ext cx="7504920" cy="4150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fr-FR" sz="2400">
                <a:solidFill>
                  <a:srgbClr val="005aa2"/>
                </a:solidFill>
                <a:latin typeface="Calibri"/>
              </a:rPr>
              <a:t>Panorama des SCM</a:t>
            </a:r>
            <a:endParaRPr/>
          </a:p>
        </p:txBody>
      </p:sp>
      <p:sp>
        <p:nvSpPr>
          <p:cNvPr id="204" name="CustomShape 5"/>
          <p:cNvSpPr/>
          <p:nvPr/>
        </p:nvSpPr>
        <p:spPr>
          <a:xfrm>
            <a:off x="1387440" y="2997360"/>
            <a:ext cx="7504920" cy="4168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fr-FR" sz="2400">
                <a:solidFill>
                  <a:srgbClr val="005aa2"/>
                </a:solidFill>
                <a:latin typeface="Calibri"/>
              </a:rPr>
              <a:t>GIT: </a:t>
            </a:r>
            <a:r>
              <a:rPr b="1" lang="fr-FR" sz="2400">
                <a:solidFill>
                  <a:srgbClr val="005aa2"/>
                </a:solidFill>
                <a:latin typeface="Calibri"/>
              </a:rPr>
              <a:t>not </a:t>
            </a:r>
            <a:r>
              <a:rPr lang="fr-FR" sz="2400">
                <a:solidFill>
                  <a:srgbClr val="005aa2"/>
                </a:solidFill>
                <a:latin typeface="Calibri"/>
              </a:rPr>
              <a:t>an evolution</a:t>
            </a:r>
            <a:endParaRPr/>
          </a:p>
        </p:txBody>
      </p:sp>
      <p:sp>
        <p:nvSpPr>
          <p:cNvPr id="205" name="CustomShape 6"/>
          <p:cNvSpPr/>
          <p:nvPr/>
        </p:nvSpPr>
        <p:spPr>
          <a:xfrm>
            <a:off x="738360" y="4437000"/>
            <a:ext cx="7504920" cy="416880"/>
          </a:xfrm>
          <a:prstGeom prst="rect">
            <a:avLst/>
          </a:prstGeom>
        </p:spPr>
      </p:sp>
      <p:sp>
        <p:nvSpPr>
          <p:cNvPr id="206" name="CustomShape 7"/>
          <p:cNvSpPr/>
          <p:nvPr/>
        </p:nvSpPr>
        <p:spPr>
          <a:xfrm>
            <a:off x="379440" y="4906800"/>
            <a:ext cx="7504920" cy="416880"/>
          </a:xfrm>
          <a:prstGeom prst="rect">
            <a:avLst/>
          </a:prstGeom>
        </p:spPr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68360" y="131400"/>
            <a:ext cx="6408000" cy="114480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b="1" lang="fr-FR" sz="2600">
                <a:solidFill>
                  <a:srgbClr val="005aa2"/>
                </a:solidFill>
                <a:latin typeface="Calibri"/>
              </a:rPr>
              <a:t>GIT: SCM</a:t>
            </a:r>
            <a:endParaRPr/>
          </a:p>
        </p:txBody>
      </p:sp>
      <p:pic>
        <p:nvPicPr>
          <p:cNvPr descr="" id="20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60000" y="1152000"/>
            <a:ext cx="4052160" cy="1277280"/>
          </a:xfrm>
          <a:prstGeom prst="rect">
            <a:avLst/>
          </a:prstGeom>
        </p:spPr>
      </p:pic>
      <p:pic>
        <p:nvPicPr>
          <p:cNvPr descr="" id="209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" y="2737080"/>
            <a:ext cx="1078920" cy="2518560"/>
          </a:xfrm>
          <a:prstGeom prst="rect">
            <a:avLst/>
          </a:prstGeom>
        </p:spPr>
      </p:pic>
      <p:pic>
        <p:nvPicPr>
          <p:cNvPr descr="" id="210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85520" y="2619720"/>
            <a:ext cx="1826640" cy="829440"/>
          </a:xfrm>
          <a:prstGeom prst="rect">
            <a:avLst/>
          </a:prstGeom>
        </p:spPr>
      </p:pic>
      <p:pic>
        <p:nvPicPr>
          <p:cNvPr descr="" id="211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215320" y="2232000"/>
            <a:ext cx="1231200" cy="1361520"/>
          </a:xfrm>
          <a:prstGeom prst="rect">
            <a:avLst/>
          </a:prstGeom>
        </p:spPr>
      </p:pic>
      <p:pic>
        <p:nvPicPr>
          <p:cNvPr descr="" id="212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3801600" y="2985120"/>
            <a:ext cx="256320" cy="304200"/>
          </a:xfrm>
          <a:prstGeom prst="rect">
            <a:avLst/>
          </a:prstGeom>
        </p:spPr>
      </p:pic>
      <p:pic>
        <p:nvPicPr>
          <p:cNvPr descr="" id="213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1584000" y="3600000"/>
            <a:ext cx="4677480" cy="474120"/>
          </a:xfrm>
          <a:prstGeom prst="rect">
            <a:avLst/>
          </a:prstGeom>
        </p:spPr>
      </p:pic>
      <p:pic>
        <p:nvPicPr>
          <p:cNvPr descr="" id="214" name="Picture 10"/>
          <p:cNvPicPr/>
          <p:nvPr/>
        </p:nvPicPr>
        <p:blipFill>
          <a:blip r:embed="rId7"/>
          <a:stretch>
            <a:fillRect/>
          </a:stretch>
        </p:blipFill>
        <p:spPr>
          <a:xfrm>
            <a:off x="2803320" y="5279400"/>
            <a:ext cx="600840" cy="504000"/>
          </a:xfrm>
          <a:prstGeom prst="rect">
            <a:avLst/>
          </a:prstGeom>
        </p:spPr>
      </p:pic>
      <p:pic>
        <p:nvPicPr>
          <p:cNvPr descr="" id="215" name="Picture 11"/>
          <p:cNvPicPr/>
          <p:nvPr/>
        </p:nvPicPr>
        <p:blipFill>
          <a:blip r:embed="rId8"/>
          <a:stretch>
            <a:fillRect/>
          </a:stretch>
        </p:blipFill>
        <p:spPr>
          <a:xfrm>
            <a:off x="3733560" y="4496760"/>
            <a:ext cx="573840" cy="497880"/>
          </a:xfrm>
          <a:prstGeom prst="rect">
            <a:avLst/>
          </a:prstGeom>
        </p:spPr>
      </p:pic>
      <p:pic>
        <p:nvPicPr>
          <p:cNvPr descr="" id="216" name="Picture 12"/>
          <p:cNvPicPr/>
          <p:nvPr/>
        </p:nvPicPr>
        <p:blipFill>
          <a:blip r:embed="rId9"/>
          <a:stretch>
            <a:fillRect/>
          </a:stretch>
        </p:blipFill>
        <p:spPr>
          <a:xfrm>
            <a:off x="3463560" y="4993560"/>
            <a:ext cx="246960" cy="246960"/>
          </a:xfrm>
          <a:prstGeom prst="rect">
            <a:avLst/>
          </a:prstGeom>
        </p:spPr>
      </p:pic>
      <p:pic>
        <p:nvPicPr>
          <p:cNvPr descr="" id="217" name="Picture 13"/>
          <p:cNvPicPr/>
          <p:nvPr/>
        </p:nvPicPr>
        <p:blipFill>
          <a:blip r:embed="rId10"/>
          <a:stretch>
            <a:fillRect/>
          </a:stretch>
        </p:blipFill>
        <p:spPr>
          <a:xfrm>
            <a:off x="1595160" y="5118840"/>
            <a:ext cx="615240" cy="685080"/>
          </a:xfrm>
          <a:prstGeom prst="rect">
            <a:avLst/>
          </a:prstGeom>
        </p:spPr>
      </p:pic>
      <p:pic>
        <p:nvPicPr>
          <p:cNvPr descr="" id="218" name="Picture 14"/>
          <p:cNvPicPr/>
          <p:nvPr/>
        </p:nvPicPr>
        <p:blipFill>
          <a:blip r:embed="rId11"/>
          <a:stretch>
            <a:fillRect/>
          </a:stretch>
        </p:blipFill>
        <p:spPr>
          <a:xfrm>
            <a:off x="1902960" y="4601520"/>
            <a:ext cx="388080" cy="410400"/>
          </a:xfrm>
          <a:prstGeom prst="rect">
            <a:avLst/>
          </a:prstGeom>
        </p:spPr>
      </p:pic>
      <p:pic>
        <p:nvPicPr>
          <p:cNvPr descr="" id="219" name="Picture 15"/>
          <p:cNvPicPr/>
          <p:nvPr/>
        </p:nvPicPr>
        <p:blipFill>
          <a:blip r:embed="rId12"/>
          <a:stretch>
            <a:fillRect/>
          </a:stretch>
        </p:blipFill>
        <p:spPr>
          <a:xfrm>
            <a:off x="4422600" y="4707720"/>
            <a:ext cx="199440" cy="199440"/>
          </a:xfrm>
          <a:prstGeom prst="rect">
            <a:avLst/>
          </a:prstGeom>
        </p:spPr>
      </p:pic>
      <p:pic>
        <p:nvPicPr>
          <p:cNvPr descr="" id="220" name="Picture 11"/>
          <p:cNvPicPr/>
          <p:nvPr/>
        </p:nvPicPr>
        <p:blipFill>
          <a:blip r:embed="rId13"/>
          <a:stretch>
            <a:fillRect/>
          </a:stretch>
        </p:blipFill>
        <p:spPr>
          <a:xfrm>
            <a:off x="4698720" y="4502880"/>
            <a:ext cx="588240" cy="510480"/>
          </a:xfrm>
          <a:prstGeom prst="rect">
            <a:avLst/>
          </a:prstGeom>
        </p:spPr>
      </p:pic>
      <p:pic>
        <p:nvPicPr>
          <p:cNvPr descr="" id="221" name="Pictur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3495240" y="5479200"/>
            <a:ext cx="256320" cy="304200"/>
          </a:xfrm>
          <a:prstGeom prst="rect">
            <a:avLst/>
          </a:prstGeom>
        </p:spPr>
      </p:pic>
      <p:pic>
        <p:nvPicPr>
          <p:cNvPr descr="" id="222" name="Picture 10"/>
          <p:cNvPicPr/>
          <p:nvPr/>
        </p:nvPicPr>
        <p:blipFill>
          <a:blip r:embed="rId15"/>
          <a:stretch>
            <a:fillRect/>
          </a:stretch>
        </p:blipFill>
        <p:spPr>
          <a:xfrm>
            <a:off x="3790440" y="5277600"/>
            <a:ext cx="572400" cy="478800"/>
          </a:xfrm>
          <a:prstGeom prst="rect">
            <a:avLst/>
          </a:prstGeom>
        </p:spPr>
      </p:pic>
      <p:sp>
        <p:nvSpPr>
          <p:cNvPr id="223" name="Line 2"/>
          <p:cNvSpPr/>
          <p:nvPr/>
        </p:nvSpPr>
        <p:spPr>
          <a:xfrm>
            <a:off x="4641480" y="4602960"/>
            <a:ext cx="704520" cy="411120"/>
          </a:xfrm>
          <a:prstGeom prst="line">
            <a:avLst/>
          </a:prstGeom>
          <a:ln w="50760">
            <a:solidFill>
              <a:srgbClr val="ff0000"/>
            </a:solidFill>
            <a:round/>
          </a:ln>
        </p:spPr>
      </p:sp>
      <p:sp>
        <p:nvSpPr>
          <p:cNvPr id="224" name="Line 3"/>
          <p:cNvSpPr/>
          <p:nvPr/>
        </p:nvSpPr>
        <p:spPr>
          <a:xfrm flipH="1">
            <a:off x="4641480" y="4602960"/>
            <a:ext cx="704520" cy="411120"/>
          </a:xfrm>
          <a:prstGeom prst="line">
            <a:avLst/>
          </a:prstGeom>
          <a:ln w="50760">
            <a:solidFill>
              <a:srgbClr val="ff0000"/>
            </a:solidFill>
            <a:round/>
          </a:ln>
        </p:spPr>
      </p:sp>
      <p:pic>
        <p:nvPicPr>
          <p:cNvPr descr="" id="225" name="Picture 18"/>
          <p:cNvPicPr/>
          <p:nvPr/>
        </p:nvPicPr>
        <p:blipFill>
          <a:blip r:embed="rId16"/>
          <a:stretch>
            <a:fillRect/>
          </a:stretch>
        </p:blipFill>
        <p:spPr>
          <a:xfrm>
            <a:off x="5459040" y="4580640"/>
            <a:ext cx="575640" cy="432720"/>
          </a:xfrm>
          <a:prstGeom prst="rect">
            <a:avLst/>
          </a:prstGeom>
        </p:spPr>
      </p:pic>
      <p:pic>
        <p:nvPicPr>
          <p:cNvPr descr="" id="226" name="Picture 19"/>
          <p:cNvPicPr/>
          <p:nvPr/>
        </p:nvPicPr>
        <p:blipFill>
          <a:blip r:embed="rId17"/>
          <a:stretch>
            <a:fillRect/>
          </a:stretch>
        </p:blipFill>
        <p:spPr>
          <a:xfrm>
            <a:off x="4269960" y="5771520"/>
            <a:ext cx="2188440" cy="600840"/>
          </a:xfrm>
          <a:prstGeom prst="rect">
            <a:avLst/>
          </a:prstGeom>
        </p:spPr>
      </p:pic>
      <p:pic>
        <p:nvPicPr>
          <p:cNvPr descr="" id="227" name="Picture 6"/>
          <p:cNvPicPr/>
          <p:nvPr/>
        </p:nvPicPr>
        <p:blipFill>
          <a:blip r:embed="rId18"/>
          <a:stretch>
            <a:fillRect/>
          </a:stretch>
        </p:blipFill>
        <p:spPr>
          <a:xfrm>
            <a:off x="4420800" y="5474520"/>
            <a:ext cx="256320" cy="304200"/>
          </a:xfrm>
          <a:prstGeom prst="rect">
            <a:avLst/>
          </a:prstGeom>
        </p:spPr>
      </p:pic>
      <p:pic>
        <p:nvPicPr>
          <p:cNvPr descr="" id="228" name="Picture 10"/>
          <p:cNvPicPr/>
          <p:nvPr/>
        </p:nvPicPr>
        <p:blipFill>
          <a:blip r:embed="rId19"/>
          <a:stretch>
            <a:fillRect/>
          </a:stretch>
        </p:blipFill>
        <p:spPr>
          <a:xfrm>
            <a:off x="4716000" y="5272920"/>
            <a:ext cx="572400" cy="478800"/>
          </a:xfrm>
          <a:prstGeom prst="rect">
            <a:avLst/>
          </a:prstGeom>
        </p:spPr>
      </p:pic>
      <p:pic>
        <p:nvPicPr>
          <p:cNvPr descr="" id="229" name="Picture 6"/>
          <p:cNvPicPr/>
          <p:nvPr/>
        </p:nvPicPr>
        <p:blipFill>
          <a:blip r:embed="rId20"/>
          <a:stretch>
            <a:fillRect/>
          </a:stretch>
        </p:blipFill>
        <p:spPr>
          <a:xfrm>
            <a:off x="5363640" y="5466600"/>
            <a:ext cx="256320" cy="304200"/>
          </a:xfrm>
          <a:prstGeom prst="rect">
            <a:avLst/>
          </a:prstGeom>
        </p:spPr>
      </p:pic>
      <p:pic>
        <p:nvPicPr>
          <p:cNvPr descr="" id="230" name="Picture 10"/>
          <p:cNvPicPr/>
          <p:nvPr/>
        </p:nvPicPr>
        <p:blipFill>
          <a:blip r:embed="rId21"/>
          <a:stretch>
            <a:fillRect/>
          </a:stretch>
        </p:blipFill>
        <p:spPr>
          <a:xfrm>
            <a:off x="5614560" y="5304600"/>
            <a:ext cx="572400" cy="478800"/>
          </a:xfrm>
          <a:prstGeom prst="rect">
            <a:avLst/>
          </a:prstGeom>
        </p:spPr>
      </p:pic>
      <p:sp>
        <p:nvSpPr>
          <p:cNvPr id="231" name="CustomShape 4"/>
          <p:cNvSpPr/>
          <p:nvPr/>
        </p:nvSpPr>
        <p:spPr>
          <a:xfrm>
            <a:off x="3170880" y="4176000"/>
            <a:ext cx="1524960" cy="3643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fr-FR">
                <a:solidFill>
                  <a:srgbClr val="000000"/>
                </a:solidFill>
                <a:latin typeface="Calibri"/>
              </a:rPr>
              <a:t>« branch »</a:t>
            </a:r>
            <a:endParaRPr/>
          </a:p>
        </p:txBody>
      </p:sp>
      <p:pic>
        <p:nvPicPr>
          <p:cNvPr descr="" id="232" name="Picture 10"/>
          <p:cNvPicPr/>
          <p:nvPr/>
        </p:nvPicPr>
        <p:blipFill>
          <a:blip r:embed="rId22"/>
          <a:stretch>
            <a:fillRect/>
          </a:stretch>
        </p:blipFill>
        <p:spPr>
          <a:xfrm>
            <a:off x="6484680" y="5317200"/>
            <a:ext cx="572400" cy="478800"/>
          </a:xfrm>
          <a:prstGeom prst="rect">
            <a:avLst/>
          </a:prstGeom>
        </p:spPr>
      </p:pic>
      <p:pic>
        <p:nvPicPr>
          <p:cNvPr descr="" id="233" name="Picture 6"/>
          <p:cNvPicPr/>
          <p:nvPr/>
        </p:nvPicPr>
        <p:blipFill>
          <a:blip r:embed="rId23"/>
          <a:stretch>
            <a:fillRect/>
          </a:stretch>
        </p:blipFill>
        <p:spPr>
          <a:xfrm>
            <a:off x="6235200" y="5473080"/>
            <a:ext cx="256320" cy="304200"/>
          </a:xfrm>
          <a:prstGeom prst="rect">
            <a:avLst/>
          </a:prstGeom>
        </p:spPr>
      </p:pic>
      <p:sp>
        <p:nvSpPr>
          <p:cNvPr id="234" name="CustomShape 5"/>
          <p:cNvSpPr/>
          <p:nvPr/>
        </p:nvSpPr>
        <p:spPr>
          <a:xfrm>
            <a:off x="6235200" y="4993560"/>
            <a:ext cx="1540440" cy="912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fr-FR">
                <a:solidFill>
                  <a:srgbClr val="000000"/>
                </a:solidFill>
                <a:latin typeface="Calibri"/>
              </a:rPr>
              <a:t>« merge »</a:t>
            </a:r>
            <a:endParaRPr/>
          </a:p>
        </p:txBody>
      </p:sp>
      <p:pic>
        <p:nvPicPr>
          <p:cNvPr descr="" id="235" name="Picture 2"/>
          <p:cNvPicPr/>
          <p:nvPr/>
        </p:nvPicPr>
        <p:blipFill>
          <a:blip r:embed="rId24"/>
          <a:stretch>
            <a:fillRect/>
          </a:stretch>
        </p:blipFill>
        <p:spPr>
          <a:xfrm>
            <a:off x="6322680" y="5826960"/>
            <a:ext cx="323280" cy="256320"/>
          </a:xfrm>
          <a:prstGeom prst="rect">
            <a:avLst/>
          </a:prstGeom>
        </p:spPr>
      </p:pic>
    </p:spTree>
  </p:cSld>
  <p:timing>
    <p:tnLst>
      <p:par>
        <p:cTn dur="indefinite" id="5" nodeType="tmRoot" restart="never">
          <p:childTnLst>
            <p:seq>
              <p:cTn dur="indefinite" id="6" nodeType="mainSeq">
                <p:childTnLst>
                  <p:par>
                    <p:cTn fill="hold" id="7" nodeType="clickEffect">
                      <p:stCondLst>
                        <p:cond delay="indefinite"/>
                      </p:stCondLst>
                      <p:childTnLst>
                        <p:par>
                          <p:cTn fill="hold" id="8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Effect">
                      <p:stCondLst>
                        <p:cond delay="indefinite"/>
                      </p:stCondLst>
                      <p:childTnLst>
                        <p:par>
                          <p:cTn fill="hold" id="12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5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6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 nodeType="clickEffect">
                      <p:stCondLst>
                        <p:cond delay="indefinite"/>
                      </p:stCondLst>
                      <p:childTnLst>
                        <p:par>
                          <p:cTn fill="hold" id="18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21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22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Effect">
                      <p:stCondLst>
                        <p:cond delay="indefinite"/>
                      </p:stCondLst>
                      <p:childTnLst>
                        <p:par>
                          <p:cTn fill="hold" id="24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2" presetSubtype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27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28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29" nodeType="withEffect" presetClass="entr" presetID="2" presetSubtype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31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2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Effect">
                      <p:stCondLst>
                        <p:cond delay="indefinite"/>
                      </p:stCondLst>
                      <p:childTnLst>
                        <p:par>
                          <p:cTn fill="hold" id="34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37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8" nodeType="clickEffect">
                      <p:stCondLst>
                        <p:cond delay="indefinite"/>
                      </p:stCondLst>
                      <p:childTnLst>
                        <p:par>
                          <p:cTn fill="hold" id="39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fill="hold" id="40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2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4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46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47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48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5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5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52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54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55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56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58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59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0" nodeType="clickEffect">
                      <p:stCondLst>
                        <p:cond delay="indefinite"/>
                      </p:stCondLst>
                      <p:childTnLst>
                        <p:par>
                          <p:cTn fill="hold" id="61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fill="hold" id="62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64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65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66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68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69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0" nodeType="clickEffect">
                      <p:stCondLst>
                        <p:cond delay="indefinite"/>
                      </p:stCondLst>
                      <p:childTnLst>
                        <p:par>
                          <p:cTn fill="hold" id="71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fill="hold" id="72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74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75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76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78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79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0" nodeType="clickEffect">
                      <p:stCondLst>
                        <p:cond delay="indefinite"/>
                      </p:stCondLst>
                      <p:childTnLst>
                        <p:par>
                          <p:cTn fill="hold" id="81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fill="hold" id="82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84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85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86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88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89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90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92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93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4" nodeType="clickEffect">
                      <p:stCondLst>
                        <p:cond delay="indefinite"/>
                      </p:stCondLst>
                      <p:childTnLst>
                        <p:par>
                          <p:cTn fill="hold" id="95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fill="hold" id="96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98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99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00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02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03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04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06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07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08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1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11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12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14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15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6" nodeType="clickEffect">
                      <p:stCondLst>
                        <p:cond delay="indefinite"/>
                      </p:stCondLst>
                      <p:childTnLst>
                        <p:par>
                          <p:cTn fill="hold" id="117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fill="hold" id="118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20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22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24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68360" y="131400"/>
            <a:ext cx="6408000" cy="114480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fr-FR" sz="2600">
                <a:solidFill>
                  <a:srgbClr val="005aa2"/>
                </a:solidFill>
                <a:latin typeface="Calibri"/>
              </a:rPr>
              <a:t>Panorama des SCM</a:t>
            </a:r>
            <a:endParaRPr/>
          </a:p>
        </p:txBody>
      </p:sp>
      <p:pic>
        <p:nvPicPr>
          <p:cNvPr descr="" id="23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826920" y="1844640"/>
            <a:ext cx="5147640" cy="3882240"/>
          </a:xfrm>
          <a:prstGeom prst="rect">
            <a:avLst/>
          </a:prstGeom>
        </p:spPr>
      </p:pic>
    </p:spTree>
  </p:cSld>
  <p:timing>
    <p:tnLst>
      <p:par>
        <p:cTn dur="indefinite" id="126" nodeType="tmRoot" restart="never">
          <p:childTnLst>
            <p:seq>
              <p:cTn id="127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68360" y="131400"/>
            <a:ext cx="6408000" cy="114480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fr-FR" sz="2600">
                <a:solidFill>
                  <a:srgbClr val="005aa2"/>
                </a:solidFill>
                <a:latin typeface="Calibri"/>
              </a:rPr>
              <a:t>Un peu d’histoire…</a:t>
            </a:r>
            <a:endParaRPr/>
          </a:p>
        </p:txBody>
      </p:sp>
      <p:pic>
        <p:nvPicPr>
          <p:cNvPr descr="" id="23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860400" y="3414600"/>
            <a:ext cx="2218680" cy="1761480"/>
          </a:xfrm>
          <a:prstGeom prst="rect">
            <a:avLst/>
          </a:prstGeom>
        </p:spPr>
      </p:pic>
      <p:pic>
        <p:nvPicPr>
          <p:cNvPr descr="" id="24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76400" y="3645000"/>
            <a:ext cx="2878920" cy="2083680"/>
          </a:xfrm>
          <a:prstGeom prst="rect">
            <a:avLst/>
          </a:prstGeom>
        </p:spPr>
      </p:pic>
      <p:pic>
        <p:nvPicPr>
          <p:cNvPr descr="" id="241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938160" y="2133720"/>
            <a:ext cx="1031040" cy="1213560"/>
          </a:xfrm>
          <a:prstGeom prst="rect">
            <a:avLst/>
          </a:prstGeom>
        </p:spPr>
      </p:pic>
      <p:pic>
        <p:nvPicPr>
          <p:cNvPr descr="" id="242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551560" y="3473280"/>
            <a:ext cx="408960" cy="170640"/>
          </a:xfrm>
          <a:prstGeom prst="rect">
            <a:avLst/>
          </a:prstGeom>
        </p:spPr>
      </p:pic>
      <p:pic>
        <p:nvPicPr>
          <p:cNvPr descr="" id="243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5756400" y="3641760"/>
            <a:ext cx="1485360" cy="399240"/>
          </a:xfrm>
          <a:prstGeom prst="rect">
            <a:avLst/>
          </a:prstGeom>
        </p:spPr>
      </p:pic>
      <p:pic>
        <p:nvPicPr>
          <p:cNvPr descr="" id="244" name="Picture 8"/>
          <p:cNvPicPr/>
          <p:nvPr/>
        </p:nvPicPr>
        <p:blipFill>
          <a:blip r:embed="rId6"/>
          <a:stretch>
            <a:fillRect/>
          </a:stretch>
        </p:blipFill>
        <p:spPr>
          <a:xfrm>
            <a:off x="6784920" y="3414600"/>
            <a:ext cx="913680" cy="256320"/>
          </a:xfrm>
          <a:prstGeom prst="rect">
            <a:avLst/>
          </a:prstGeom>
        </p:spPr>
      </p:pic>
      <p:pic>
        <p:nvPicPr>
          <p:cNvPr descr="" id="245" name="Picture 2"/>
          <p:cNvPicPr/>
          <p:nvPr/>
        </p:nvPicPr>
        <p:blipFill>
          <a:blip r:embed="rId7"/>
          <a:stretch>
            <a:fillRect/>
          </a:stretch>
        </p:blipFill>
        <p:spPr>
          <a:xfrm>
            <a:off x="6012000" y="4149720"/>
            <a:ext cx="1789920" cy="2218680"/>
          </a:xfrm>
          <a:prstGeom prst="rect">
            <a:avLst/>
          </a:prstGeom>
        </p:spPr>
      </p:pic>
    </p:spTree>
  </p:cSld>
  <p:timing>
    <p:tnLst>
      <p:par>
        <p:cTn dur="indefinite" id="128" nodeType="tmRoot" restart="never">
          <p:childTnLst>
            <p:seq>
              <p:cTn dur="indefinite" id="129" nodeType="mainSeq">
                <p:childTnLst>
                  <p:par>
                    <p:cTn fill="hold" id="130" nodeType="clickEffect">
                      <p:stCondLst>
                        <p:cond delay="indefinite"/>
                      </p:stCondLst>
                      <p:childTnLst>
                        <p:par>
                          <p:cTn fill="hold" id="131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fill="hold" id="132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34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35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36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38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39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0" nodeType="clickEffect">
                      <p:stCondLst>
                        <p:cond delay="indefinite"/>
                      </p:stCondLst>
                      <p:childTnLst>
                        <p:par>
                          <p:cTn fill="hold" id="141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fill="hold" id="142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44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45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46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48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49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0" nodeType="clickEffect">
                      <p:stCondLst>
                        <p:cond delay="indefinite"/>
                      </p:stCondLst>
                      <p:childTnLst>
                        <p:par>
                          <p:cTn fill="hold" id="151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fill="hold" id="152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54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55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56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58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59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60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62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63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317520" y="1413000"/>
            <a:ext cx="8501760" cy="4679280"/>
          </a:xfrm>
          <a:prstGeom prst="rect">
            <a:avLst/>
          </a:prstGeom>
        </p:spPr>
      </p:sp>
      <p:sp>
        <p:nvSpPr>
          <p:cNvPr id="247" name="CustomShape 2"/>
          <p:cNvSpPr/>
          <p:nvPr/>
        </p:nvSpPr>
        <p:spPr>
          <a:xfrm>
            <a:off x="468360" y="131400"/>
            <a:ext cx="6408000" cy="114480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b="1" lang="fr-FR" sz="2600">
                <a:solidFill>
                  <a:srgbClr val="005aa2"/>
                </a:solidFill>
                <a:latin typeface="Calibri"/>
              </a:rPr>
              <a:t>not </a:t>
            </a:r>
            <a:r>
              <a:rPr lang="fr-FR" sz="2600">
                <a:solidFill>
                  <a:srgbClr val="005aa2"/>
                </a:solidFill>
                <a:latin typeface="Calibri"/>
              </a:rPr>
              <a:t>an evolution</a:t>
            </a:r>
            <a:endParaRPr/>
          </a:p>
        </p:txBody>
      </p:sp>
      <p:pic>
        <p:nvPicPr>
          <p:cNvPr descr="" id="24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187280" y="2421000"/>
            <a:ext cx="6419160" cy="3209040"/>
          </a:xfrm>
          <a:prstGeom prst="rect">
            <a:avLst/>
          </a:prstGeom>
        </p:spPr>
      </p:pic>
      <p:sp>
        <p:nvSpPr>
          <p:cNvPr id="249" name="Line 3"/>
          <p:cNvSpPr/>
          <p:nvPr/>
        </p:nvSpPr>
        <p:spPr>
          <a:xfrm>
            <a:off x="1440000" y="2160000"/>
            <a:ext cx="6552000" cy="3600000"/>
          </a:xfrm>
          <a:prstGeom prst="line">
            <a:avLst/>
          </a:prstGeom>
          <a:ln w="90000">
            <a:solidFill>
              <a:srgbClr val="ff0000"/>
            </a:solidFill>
            <a:round/>
          </a:ln>
        </p:spPr>
      </p:sp>
      <p:sp>
        <p:nvSpPr>
          <p:cNvPr id="250" name="Line 4"/>
          <p:cNvSpPr/>
          <p:nvPr/>
        </p:nvSpPr>
        <p:spPr>
          <a:xfrm flipV="1">
            <a:off x="1440000" y="2160000"/>
            <a:ext cx="6552000" cy="3600000"/>
          </a:xfrm>
          <a:prstGeom prst="line">
            <a:avLst/>
          </a:prstGeom>
          <a:ln w="90000">
            <a:solidFill>
              <a:srgbClr val="ff0000"/>
            </a:solidFill>
            <a:round/>
          </a:ln>
        </p:spPr>
      </p:sp>
    </p:spTree>
  </p:cSld>
  <p:timing>
    <p:tnLst>
      <p:par>
        <p:cTn dur="indefinite" id="164" nodeType="tmRoot" restart="never">
          <p:childTnLst>
            <p:seq>
              <p:cTn id="165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317520" y="1628640"/>
            <a:ext cx="8501760" cy="4679280"/>
          </a:xfrm>
          <a:prstGeom prst="rect">
            <a:avLst/>
          </a:prstGeom>
        </p:spPr>
      </p:sp>
      <p:sp>
        <p:nvSpPr>
          <p:cNvPr id="252" name="CustomShape 2"/>
          <p:cNvSpPr/>
          <p:nvPr/>
        </p:nvSpPr>
        <p:spPr>
          <a:xfrm>
            <a:off x="468360" y="131400"/>
            <a:ext cx="6408000" cy="114480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fr-FR" sz="2600">
                <a:solidFill>
                  <a:srgbClr val="005aa2"/>
                </a:solidFill>
                <a:latin typeface="Calibri"/>
              </a:rPr>
              <a:t>GIT Avantages</a:t>
            </a:r>
            <a:endParaRPr/>
          </a:p>
        </p:txBody>
      </p:sp>
      <p:pic>
        <p:nvPicPr>
          <p:cNvPr descr="" id="25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244680" y="2276640"/>
            <a:ext cx="2685240" cy="3761640"/>
          </a:xfrm>
          <a:prstGeom prst="rect">
            <a:avLst/>
          </a:prstGeom>
        </p:spPr>
      </p:pic>
    </p:spTree>
  </p:cSld>
  <p:timing>
    <p:tnLst>
      <p:par>
        <p:cTn dur="indefinite" id="166" nodeType="tmRoot" restart="never">
          <p:childTnLst>
            <p:seq>
              <p:cTn id="167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468360" y="131400"/>
            <a:ext cx="6408000" cy="114480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fr-FR" sz="2600">
                <a:solidFill>
                  <a:srgbClr val="005aa2"/>
                </a:solidFill>
                <a:latin typeface="Calibri"/>
              </a:rPr>
              <a:t>Centralized SCM</a:t>
            </a:r>
            <a:endParaRPr/>
          </a:p>
        </p:txBody>
      </p:sp>
      <p:pic>
        <p:nvPicPr>
          <p:cNvPr descr="" id="25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187280" y="1393920"/>
            <a:ext cx="6419160" cy="4425120"/>
          </a:xfrm>
          <a:prstGeom prst="rect">
            <a:avLst/>
          </a:prstGeom>
        </p:spPr>
      </p:pic>
      <p:sp>
        <p:nvSpPr>
          <p:cNvPr id="256" name="CustomShape 2"/>
          <p:cNvSpPr/>
          <p:nvPr/>
        </p:nvSpPr>
        <p:spPr>
          <a:xfrm>
            <a:off x="5651640" y="2205000"/>
            <a:ext cx="1421640" cy="9122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ff0000"/>
                </a:solidFill>
                <a:latin typeface="Calibri"/>
              </a:rPr>
              <a:t>Single Point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ff0000"/>
                </a:solidFill>
                <a:latin typeface="Calibri"/>
              </a:rPr>
              <a:t>of Failure</a:t>
            </a:r>
            <a:endParaRPr/>
          </a:p>
        </p:txBody>
      </p:sp>
      <p:sp>
        <p:nvSpPr>
          <p:cNvPr id="257" name="CustomShape 3"/>
          <p:cNvSpPr/>
          <p:nvPr/>
        </p:nvSpPr>
        <p:spPr>
          <a:xfrm>
            <a:off x="1332000" y="2205000"/>
            <a:ext cx="1277280" cy="6386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ff0000"/>
                </a:solidFill>
                <a:latin typeface="Calibri"/>
              </a:rPr>
              <a:t>Network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ff0000"/>
                </a:solidFill>
                <a:latin typeface="Calibri"/>
              </a:rPr>
              <a:t>(slow)</a:t>
            </a:r>
            <a:endParaRPr/>
          </a:p>
        </p:txBody>
      </p:sp>
      <p:sp>
        <p:nvSpPr>
          <p:cNvPr id="258" name="CustomShape 4"/>
          <p:cNvSpPr/>
          <p:nvPr/>
        </p:nvSpPr>
        <p:spPr>
          <a:xfrm>
            <a:off x="2610000" y="2851200"/>
            <a:ext cx="556560" cy="505800"/>
          </a:xfrm>
          <a:prstGeom prst="straightConnector1">
            <a:avLst/>
          </a:prstGeom>
          <a:ln w="3492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259" name="CustomShape 5"/>
          <p:cNvSpPr/>
          <p:nvPr/>
        </p:nvSpPr>
        <p:spPr>
          <a:xfrm>
            <a:off x="2610000" y="2851200"/>
            <a:ext cx="1115280" cy="1602720"/>
          </a:xfrm>
          <a:prstGeom prst="straightConnector1">
            <a:avLst/>
          </a:prstGeom>
          <a:ln w="3492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260" name="CustomShape 6"/>
          <p:cNvSpPr/>
          <p:nvPr/>
        </p:nvSpPr>
        <p:spPr>
          <a:xfrm>
            <a:off x="6850080" y="4869000"/>
            <a:ext cx="1059840" cy="9122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ff0000"/>
                </a:solidFill>
                <a:latin typeface="Calibri"/>
              </a:rPr>
              <a:t>Access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fr-FR">
                <a:solidFill>
                  <a:srgbClr val="ff0000"/>
                </a:solidFill>
                <a:latin typeface="Calibri"/>
              </a:rPr>
              <a:t>Rights?</a:t>
            </a:r>
            <a:endParaRPr/>
          </a:p>
        </p:txBody>
      </p:sp>
    </p:spTree>
  </p:cSld>
  <p:timing>
    <p:tnLst>
      <p:par>
        <p:cTn dur="indefinite" id="168" nodeType="tmRoot" restart="never">
          <p:childTnLst>
            <p:seq>
              <p:cTn id="169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68360" y="131400"/>
            <a:ext cx="6408000" cy="114480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fr-FR" sz="2600">
                <a:solidFill>
                  <a:srgbClr val="005aa2"/>
                </a:solidFill>
                <a:latin typeface="Calibri"/>
              </a:rPr>
              <a:t>Git is Distributed</a:t>
            </a:r>
            <a:endParaRPr/>
          </a:p>
        </p:txBody>
      </p:sp>
      <p:pic>
        <p:nvPicPr>
          <p:cNvPr descr="" id="26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711520" y="1800000"/>
            <a:ext cx="3912480" cy="3739680"/>
          </a:xfrm>
          <a:prstGeom prst="rect">
            <a:avLst/>
          </a:prstGeom>
        </p:spPr>
      </p:pic>
      <p:pic>
        <p:nvPicPr>
          <p:cNvPr descr="" id="263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443640" y="4830840"/>
            <a:ext cx="1370880" cy="1418400"/>
          </a:xfrm>
          <a:prstGeom prst="rect">
            <a:avLst/>
          </a:prstGeom>
        </p:spPr>
      </p:pic>
      <p:sp>
        <p:nvSpPr>
          <p:cNvPr id="264" name="CustomShape 2"/>
          <p:cNvSpPr/>
          <p:nvPr/>
        </p:nvSpPr>
        <p:spPr>
          <a:xfrm>
            <a:off x="3539160" y="2633760"/>
            <a:ext cx="2148840" cy="575640"/>
          </a:xfrm>
          <a:prstGeom prst="rect">
            <a:avLst/>
          </a:prstGeom>
          <a:solidFill>
            <a:srgbClr val="005aa2"/>
          </a:solidFill>
          <a:ln w="25560">
            <a:solidFill>
              <a:srgbClr val="ffffff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Calibri"/>
              </a:rPr>
              <a:t>No a priori structure</a:t>
            </a:r>
            <a:endParaRPr/>
          </a:p>
        </p:txBody>
      </p:sp>
      <p:sp>
        <p:nvSpPr>
          <p:cNvPr id="265" name="CustomShape 3"/>
          <p:cNvSpPr/>
          <p:nvPr/>
        </p:nvSpPr>
        <p:spPr>
          <a:xfrm>
            <a:off x="3539160" y="5539680"/>
            <a:ext cx="2148840" cy="575640"/>
          </a:xfrm>
          <a:prstGeom prst="rect">
            <a:avLst/>
          </a:prstGeom>
          <a:solidFill>
            <a:srgbClr val="005aa2"/>
          </a:solidFill>
          <a:ln w="25560">
            <a:solidFill>
              <a:srgbClr val="ffffff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fr-FR">
                <a:solidFill>
                  <a:srgbClr val="ffffff"/>
                </a:solidFill>
                <a:latin typeface="Calibri"/>
              </a:rPr>
              <a:t>Git ≠ Anarchy</a:t>
            </a:r>
            <a:endParaRPr/>
          </a:p>
        </p:txBody>
      </p:sp>
      <p:sp>
        <p:nvSpPr>
          <p:cNvPr id="266" name="Line 4"/>
          <p:cNvSpPr/>
          <p:nvPr/>
        </p:nvSpPr>
        <p:spPr>
          <a:xfrm>
            <a:off x="4320000" y="3672000"/>
            <a:ext cx="648000" cy="0"/>
          </a:xfrm>
          <a:prstGeom prst="line">
            <a:avLst/>
          </a:prstGeom>
          <a:ln w="18000">
            <a:solidFill>
              <a:srgbClr val="ff0000"/>
            </a:solidFill>
            <a:round/>
            <a:headEnd len="med" type="triangle" w="med"/>
            <a:tailEnd len="med" type="triangle" w="med"/>
          </a:ln>
        </p:spPr>
      </p:sp>
      <p:sp>
        <p:nvSpPr>
          <p:cNvPr id="267" name="Line 5"/>
          <p:cNvSpPr/>
          <p:nvPr/>
        </p:nvSpPr>
        <p:spPr>
          <a:xfrm>
            <a:off x="4320000" y="4968000"/>
            <a:ext cx="648000" cy="0"/>
          </a:xfrm>
          <a:prstGeom prst="line">
            <a:avLst/>
          </a:prstGeom>
          <a:ln w="18000">
            <a:solidFill>
              <a:srgbClr val="ff0000"/>
            </a:solidFill>
            <a:round/>
            <a:headEnd len="med" type="triangle" w="med"/>
            <a:tailEnd len="med" type="triangle" w="med"/>
          </a:ln>
        </p:spPr>
      </p:sp>
      <p:sp>
        <p:nvSpPr>
          <p:cNvPr id="268" name="Line 6"/>
          <p:cNvSpPr/>
          <p:nvPr/>
        </p:nvSpPr>
        <p:spPr>
          <a:xfrm flipV="1">
            <a:off x="5670720" y="4089960"/>
            <a:ext cx="17280" cy="518040"/>
          </a:xfrm>
          <a:prstGeom prst="line">
            <a:avLst/>
          </a:prstGeom>
          <a:ln w="18000">
            <a:solidFill>
              <a:srgbClr val="ff0000"/>
            </a:solidFill>
            <a:round/>
            <a:headEnd len="med" type="triangle" w="med"/>
            <a:tailEnd len="med" type="triangle" w="med"/>
          </a:ln>
        </p:spPr>
      </p:sp>
      <p:sp>
        <p:nvSpPr>
          <p:cNvPr id="269" name="Line 7"/>
          <p:cNvSpPr/>
          <p:nvPr/>
        </p:nvSpPr>
        <p:spPr>
          <a:xfrm flipV="1">
            <a:off x="3600000" y="4032000"/>
            <a:ext cx="0" cy="517680"/>
          </a:xfrm>
          <a:prstGeom prst="line">
            <a:avLst/>
          </a:prstGeom>
          <a:ln w="18000">
            <a:solidFill>
              <a:srgbClr val="ff0000"/>
            </a:solidFill>
            <a:round/>
            <a:headEnd len="med" type="triangle" w="med"/>
            <a:tailEnd len="med" type="triangle" w="med"/>
          </a:ln>
        </p:spPr>
      </p:sp>
      <p:sp>
        <p:nvSpPr>
          <p:cNvPr id="270" name="Line 8"/>
          <p:cNvSpPr/>
          <p:nvPr/>
        </p:nvSpPr>
        <p:spPr>
          <a:xfrm>
            <a:off x="4176000" y="3960000"/>
            <a:ext cx="1008000" cy="792000"/>
          </a:xfrm>
          <a:prstGeom prst="line">
            <a:avLst/>
          </a:prstGeom>
          <a:ln w="18000">
            <a:solidFill>
              <a:srgbClr val="ff0000"/>
            </a:solidFill>
            <a:round/>
            <a:headEnd len="med" type="triangle" w="med"/>
            <a:tailEnd len="med" type="triangle" w="med"/>
          </a:ln>
        </p:spPr>
      </p:sp>
      <p:sp>
        <p:nvSpPr>
          <p:cNvPr id="271" name="Line 9"/>
          <p:cNvSpPr/>
          <p:nvPr/>
        </p:nvSpPr>
        <p:spPr>
          <a:xfrm flipV="1">
            <a:off x="4176000" y="3960000"/>
            <a:ext cx="936000" cy="792000"/>
          </a:xfrm>
          <a:prstGeom prst="line">
            <a:avLst/>
          </a:prstGeom>
          <a:ln w="18000">
            <a:solidFill>
              <a:srgbClr val="ff0000"/>
            </a:solidFill>
            <a:round/>
            <a:headEnd len="med" type="triangle" w="med"/>
            <a:tailEnd len="med" type="triangle" w="med"/>
          </a:ln>
        </p:spPr>
      </p:sp>
    </p:spTree>
  </p:cSld>
  <p:timing>
    <p:tnLst>
      <p:par>
        <p:cTn dur="indefinite" id="170" nodeType="tmRoot" restart="never">
          <p:childTnLst>
            <p:seq>
              <p:cTn id="171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